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Lst>
  <p:notesMasterIdLst>
    <p:notesMasterId r:id="rId18"/>
  </p:notesMasterIdLst>
  <p:sldIdLst>
    <p:sldId id="257" r:id="rId3"/>
    <p:sldId id="286" r:id="rId4"/>
    <p:sldId id="295" r:id="rId5"/>
    <p:sldId id="292" r:id="rId6"/>
    <p:sldId id="307" r:id="rId7"/>
    <p:sldId id="296" r:id="rId8"/>
    <p:sldId id="297" r:id="rId9"/>
    <p:sldId id="299" r:id="rId10"/>
    <p:sldId id="303" r:id="rId11"/>
    <p:sldId id="301" r:id="rId12"/>
    <p:sldId id="300" r:id="rId13"/>
    <p:sldId id="306" r:id="rId14"/>
    <p:sldId id="305" r:id="rId15"/>
    <p:sldId id="304" r:id="rId16"/>
    <p:sldId id="302" r:id="rId17"/>
  </p:sldIdLst>
  <p:sldSz cx="9144000" cy="6858000" type="letter"/>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99"/>
    <a:srgbClr val="CCFFCC"/>
    <a:srgbClr val="99FF99"/>
    <a:srgbClr val="FFAE85"/>
    <a:srgbClr val="FF9661"/>
    <a:srgbClr val="FFFF99"/>
    <a:srgbClr val="FFFF66"/>
    <a:srgbClr val="002A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92" autoAdjust="0"/>
  </p:normalViewPr>
  <p:slideViewPr>
    <p:cSldViewPr>
      <p:cViewPr varScale="1">
        <p:scale>
          <a:sx n="57" d="100"/>
          <a:sy n="57" d="100"/>
        </p:scale>
        <p:origin x="-1650" y="-90"/>
      </p:cViewPr>
      <p:guideLst>
        <p:guide orient="horz" pos="2160"/>
        <p:guide pos="2880"/>
      </p:guideLst>
    </p:cSldViewPr>
  </p:slideViewPr>
  <p:notesTextViewPr>
    <p:cViewPr>
      <p:scale>
        <a:sx n="1" d="1"/>
        <a:sy n="1" d="1"/>
      </p:scale>
      <p:origin x="0" y="0"/>
    </p:cViewPr>
  </p:notesTextViewPr>
  <p:sorterViewPr>
    <p:cViewPr>
      <p:scale>
        <a:sx n="120" d="100"/>
        <a:sy n="120" d="100"/>
      </p:scale>
      <p:origin x="0" y="12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5438459" y="0"/>
            <a:ext cx="4160520" cy="365760"/>
          </a:xfrm>
          <a:prstGeom prst="rect">
            <a:avLst/>
          </a:prstGeom>
        </p:spPr>
        <p:txBody>
          <a:bodyPr vert="horz" lIns="96651" tIns="48325" rIns="96651" bIns="48325" rtlCol="0"/>
          <a:lstStyle>
            <a:lvl1pPr algn="r">
              <a:defRPr sz="1200"/>
            </a:lvl1pPr>
          </a:lstStyle>
          <a:p>
            <a:fld id="{001E93E3-2496-4840-923B-CA9053CE3489}" type="datetimeFigureOut">
              <a:rPr lang="en-US" smtClean="0"/>
              <a:t>9/25/2017</a:t>
            </a:fld>
            <a:endParaRPr lang="en-US"/>
          </a:p>
        </p:txBody>
      </p:sp>
      <p:sp>
        <p:nvSpPr>
          <p:cNvPr id="4" name="Slide Image Placeholder 3"/>
          <p:cNvSpPr>
            <a:spLocks noGrp="1" noRot="1" noChangeAspect="1"/>
          </p:cNvSpPr>
          <p:nvPr>
            <p:ph type="sldImg" idx="2"/>
          </p:nvPr>
        </p:nvSpPr>
        <p:spPr>
          <a:xfrm>
            <a:off x="2973388" y="549275"/>
            <a:ext cx="3654425" cy="274161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960121" y="3474721"/>
            <a:ext cx="7680960" cy="3291840"/>
          </a:xfrm>
          <a:prstGeom prst="rect">
            <a:avLst/>
          </a:prstGeom>
        </p:spPr>
        <p:txBody>
          <a:bodyPr vert="horz" lIns="96651" tIns="48325" rIns="96651"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948171"/>
            <a:ext cx="4160520" cy="3657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6651" tIns="48325" rIns="96651" bIns="48325" rtlCol="0" anchor="b"/>
          <a:lstStyle>
            <a:lvl1pPr algn="r">
              <a:defRPr sz="1200"/>
            </a:lvl1pPr>
          </a:lstStyle>
          <a:p>
            <a:fld id="{2AAE0CA6-E491-42B9-906C-720580368355}" type="slidenum">
              <a:rPr lang="en-US" smtClean="0"/>
              <a:t>‹#›</a:t>
            </a:fld>
            <a:endParaRPr lang="en-US"/>
          </a:p>
        </p:txBody>
      </p:sp>
    </p:spTree>
    <p:extLst>
      <p:ext uri="{BB962C8B-B14F-4D97-AF65-F5344CB8AC3E}">
        <p14:creationId xmlns:p14="http://schemas.microsoft.com/office/powerpoint/2010/main" val="195237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6E050-E80A-4F24-A136-0B5174D66771}" type="slidenum">
              <a:rPr lang="en-US"/>
              <a:pPr/>
              <a:t>1</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[GREETING, INTRODUCE SELF AS FACILITATOR] </a:t>
            </a:r>
            <a:endParaRPr lang="en-US" dirty="0" smtClean="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Our practice presentations</a:t>
            </a:r>
            <a:r>
              <a:rPr lang="en-PH" baseline="0" dirty="0" smtClean="0"/>
              <a:t> today should contain the following [READ and DISCUSS] [PROVIDE A COPY OF THIS SLIDE PER GROUP AS A GUIDE]</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10</a:t>
            </a:fld>
            <a:endParaRPr lang="en-US"/>
          </a:p>
        </p:txBody>
      </p:sp>
    </p:spTree>
    <p:extLst>
      <p:ext uri="{BB962C8B-B14F-4D97-AF65-F5344CB8AC3E}">
        <p14:creationId xmlns:p14="http://schemas.microsoft.com/office/powerpoint/2010/main" val="1157068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err="1" smtClean="0"/>
              <a:t>Magsanay</a:t>
            </a:r>
            <a:r>
              <a:rPr lang="en-PH" dirty="0" smtClean="0"/>
              <a:t> </a:t>
            </a:r>
            <a:r>
              <a:rPr lang="en-PH" dirty="0" err="1" smtClean="0"/>
              <a:t>tayo</a:t>
            </a:r>
            <a:r>
              <a:rPr lang="en-PH" dirty="0" smtClean="0"/>
              <a:t>.  [GIVE</a:t>
            </a:r>
            <a:r>
              <a:rPr lang="en-PH" baseline="0" dirty="0" smtClean="0"/>
              <a:t> INSTRUCTIONS]  During each presentation, 5 or 6 PLs from other barangays will fill up a Presentation Skills Scorecard.  At the end of each presentation, the audience can ask questions or give comments and suggestions.  Please remember how we give feedback (sandwich method).  The filled up scorecard will be given to the PL presenter.  </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11</a:t>
            </a:fld>
            <a:endParaRPr lang="en-US"/>
          </a:p>
        </p:txBody>
      </p:sp>
    </p:spTree>
    <p:extLst>
      <p:ext uri="{BB962C8B-B14F-4D97-AF65-F5344CB8AC3E}">
        <p14:creationId xmlns:p14="http://schemas.microsoft.com/office/powerpoint/2010/main" val="777665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2AAE0CA6-E491-42B9-906C-720580368355}" type="slidenum">
              <a:rPr lang="en-US" smtClean="0"/>
              <a:t>12</a:t>
            </a:fld>
            <a:endParaRPr lang="en-US"/>
          </a:p>
        </p:txBody>
      </p:sp>
    </p:spTree>
    <p:extLst>
      <p:ext uri="{BB962C8B-B14F-4D97-AF65-F5344CB8AC3E}">
        <p14:creationId xmlns:p14="http://schemas.microsoft.com/office/powerpoint/2010/main" val="1339878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what you will share with your members for eFDS13.  Please</a:t>
            </a:r>
            <a:r>
              <a:rPr lang="en-PH" baseline="0" dirty="0" smtClean="0"/>
              <a:t> talk about the project and any progress made.  Discuss what else needs to be done and who will do it in the coming month.  Before eFDS14, be sure to gather new updates about your project to share in the session.  Making sure the project is moving and tasks are being done as </a:t>
            </a:r>
            <a:r>
              <a:rPr lang="en-PH" baseline="0" smtClean="0"/>
              <a:t>agreed is called </a:t>
            </a:r>
            <a:r>
              <a:rPr lang="en-PH" baseline="0" dirty="0" smtClean="0"/>
              <a:t>project monitoring.</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13</a:t>
            </a:fld>
            <a:endParaRPr lang="en-US"/>
          </a:p>
        </p:txBody>
      </p:sp>
    </p:spTree>
    <p:extLst>
      <p:ext uri="{BB962C8B-B14F-4D97-AF65-F5344CB8AC3E}">
        <p14:creationId xmlns:p14="http://schemas.microsoft.com/office/powerpoint/2010/main" val="2756968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Our</a:t>
            </a:r>
            <a:r>
              <a:rPr lang="en-PH" baseline="0" dirty="0" smtClean="0"/>
              <a:t> training is almost over, only one more session to go next month.  For this session, please prepare project updates to share with the group.  Also, please think about what you will do with all you have learned even after the training.</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14</a:t>
            </a:fld>
            <a:endParaRPr lang="en-US"/>
          </a:p>
        </p:txBody>
      </p:sp>
    </p:spTree>
    <p:extLst>
      <p:ext uri="{BB962C8B-B14F-4D97-AF65-F5344CB8AC3E}">
        <p14:creationId xmlns:p14="http://schemas.microsoft.com/office/powerpoint/2010/main" val="1982646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May</a:t>
            </a:r>
            <a:r>
              <a:rPr lang="en-PH" baseline="0" dirty="0" smtClean="0"/>
              <a:t> </a:t>
            </a:r>
            <a:r>
              <a:rPr lang="en-PH" baseline="0" dirty="0" err="1" smtClean="0"/>
              <a:t>kasabihan</a:t>
            </a:r>
            <a:r>
              <a:rPr lang="en-PH" baseline="0" dirty="0" smtClean="0"/>
              <a:t>, “may </a:t>
            </a:r>
            <a:r>
              <a:rPr lang="en-PH" baseline="0" dirty="0" err="1" smtClean="0"/>
              <a:t>lakas</a:t>
            </a:r>
            <a:r>
              <a:rPr lang="en-PH" baseline="0" dirty="0" smtClean="0"/>
              <a:t> </a:t>
            </a:r>
            <a:r>
              <a:rPr lang="en-PH" baseline="0" dirty="0" err="1" smtClean="0"/>
              <a:t>sa</a:t>
            </a:r>
            <a:r>
              <a:rPr lang="en-PH" baseline="0" dirty="0" smtClean="0"/>
              <a:t> </a:t>
            </a:r>
            <a:r>
              <a:rPr lang="en-PH" baseline="0" dirty="0" err="1" smtClean="0"/>
              <a:t>pagkakaisa</a:t>
            </a:r>
            <a:r>
              <a:rPr lang="en-PH" baseline="0" dirty="0" smtClean="0"/>
              <a:t>”.  </a:t>
            </a:r>
            <a:r>
              <a:rPr lang="en-PH" baseline="0" dirty="0" err="1" smtClean="0"/>
              <a:t>Totoo</a:t>
            </a:r>
            <a:r>
              <a:rPr lang="en-PH" baseline="0" dirty="0" smtClean="0"/>
              <a:t> </a:t>
            </a:r>
            <a:r>
              <a:rPr lang="en-PH" baseline="0" dirty="0" err="1" smtClean="0"/>
              <a:t>ba</a:t>
            </a:r>
            <a:r>
              <a:rPr lang="en-PH" baseline="0" dirty="0" smtClean="0"/>
              <a:t> </a:t>
            </a:r>
            <a:r>
              <a:rPr lang="en-PH" baseline="0" dirty="0" err="1" smtClean="0"/>
              <a:t>ito</a:t>
            </a:r>
            <a:r>
              <a:rPr lang="en-PH" baseline="0" dirty="0" smtClean="0"/>
              <a:t> </a:t>
            </a:r>
            <a:r>
              <a:rPr lang="en-PH" baseline="0" dirty="0" err="1" smtClean="0"/>
              <a:t>para</a:t>
            </a:r>
            <a:r>
              <a:rPr lang="en-PH" baseline="0" dirty="0" smtClean="0"/>
              <a:t> </a:t>
            </a:r>
            <a:r>
              <a:rPr lang="en-PH" baseline="0" dirty="0" err="1" smtClean="0"/>
              <a:t>sa</a:t>
            </a:r>
            <a:r>
              <a:rPr lang="en-PH" baseline="0" dirty="0" smtClean="0"/>
              <a:t> </a:t>
            </a:r>
            <a:r>
              <a:rPr lang="en-PH" baseline="0" dirty="0" err="1" smtClean="0"/>
              <a:t>inyo</a:t>
            </a:r>
            <a:r>
              <a:rPr lang="en-PH" baseline="0" dirty="0" smtClean="0"/>
              <a:t> o </a:t>
            </a:r>
            <a:r>
              <a:rPr lang="en-PH" baseline="0" dirty="0" err="1" smtClean="0"/>
              <a:t>hindi</a:t>
            </a:r>
            <a:r>
              <a:rPr lang="en-PH" baseline="0" dirty="0" smtClean="0"/>
              <a:t>?  May </a:t>
            </a:r>
            <a:r>
              <a:rPr lang="en-PH" baseline="0" dirty="0" err="1" smtClean="0"/>
              <a:t>mga</a:t>
            </a:r>
            <a:r>
              <a:rPr lang="en-PH" baseline="0" dirty="0" smtClean="0"/>
              <a:t> </a:t>
            </a:r>
            <a:r>
              <a:rPr lang="en-PH" baseline="0" dirty="0" err="1" smtClean="0"/>
              <a:t>ehemplo</a:t>
            </a:r>
            <a:r>
              <a:rPr lang="en-PH" baseline="0" dirty="0" smtClean="0"/>
              <a:t> </a:t>
            </a:r>
            <a:r>
              <a:rPr lang="en-PH" baseline="0" dirty="0" err="1" smtClean="0"/>
              <a:t>ba</a:t>
            </a:r>
            <a:r>
              <a:rPr lang="en-PH" baseline="0" dirty="0" smtClean="0"/>
              <a:t> </a:t>
            </a:r>
            <a:r>
              <a:rPr lang="en-PH" baseline="0" dirty="0" err="1" smtClean="0"/>
              <a:t>kayong</a:t>
            </a:r>
            <a:r>
              <a:rPr lang="en-PH" baseline="0" dirty="0" smtClean="0"/>
              <a:t> </a:t>
            </a:r>
            <a:r>
              <a:rPr lang="en-PH" baseline="0" dirty="0" err="1" smtClean="0"/>
              <a:t>maibahagi</a:t>
            </a:r>
            <a:r>
              <a:rPr lang="en-PH" baseline="0" dirty="0" smtClean="0"/>
              <a:t> </a:t>
            </a:r>
            <a:r>
              <a:rPr lang="en-PH" baseline="0" dirty="0" err="1" smtClean="0"/>
              <a:t>sa</a:t>
            </a:r>
            <a:r>
              <a:rPr lang="en-PH" baseline="0" dirty="0" smtClean="0"/>
              <a:t> </a:t>
            </a:r>
            <a:r>
              <a:rPr lang="en-PH" baseline="0" dirty="0" err="1" smtClean="0"/>
              <a:t>atin</a:t>
            </a:r>
            <a:r>
              <a:rPr lang="en-PH" baseline="0" dirty="0" smtClean="0"/>
              <a:t>?</a:t>
            </a:r>
          </a:p>
          <a:p>
            <a:r>
              <a:rPr lang="en-PH" baseline="0" dirty="0" smtClean="0"/>
              <a:t>Isa pang </a:t>
            </a:r>
            <a:r>
              <a:rPr lang="en-PH" baseline="0" dirty="0" err="1" smtClean="0"/>
              <a:t>kasabihan</a:t>
            </a:r>
            <a:r>
              <a:rPr lang="en-PH" baseline="0" dirty="0" smtClean="0"/>
              <a:t>, “</a:t>
            </a:r>
            <a:r>
              <a:rPr lang="en-PH" baseline="0" dirty="0" err="1" smtClean="0"/>
              <a:t>Kayang</a:t>
            </a:r>
            <a:r>
              <a:rPr lang="en-PH" baseline="0" dirty="0" smtClean="0"/>
              <a:t>-kaya kung </a:t>
            </a:r>
            <a:r>
              <a:rPr lang="en-PH" baseline="0" dirty="0" err="1" smtClean="0"/>
              <a:t>sama-sama</a:t>
            </a:r>
            <a:r>
              <a:rPr lang="en-PH" baseline="0" dirty="0" smtClean="0"/>
              <a:t>”.</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15</a:t>
            </a:fld>
            <a:endParaRPr lang="en-US"/>
          </a:p>
        </p:txBody>
      </p:sp>
    </p:spTree>
    <p:extLst>
      <p:ext uri="{BB962C8B-B14F-4D97-AF65-F5344CB8AC3E}">
        <p14:creationId xmlns:p14="http://schemas.microsoft.com/office/powerpoint/2010/main" val="397341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These are the topics we will cover today.</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2</a:t>
            </a:fld>
            <a:endParaRPr lang="en-US"/>
          </a:p>
        </p:txBody>
      </p:sp>
    </p:spTree>
    <p:extLst>
      <p:ext uri="{BB962C8B-B14F-4D97-AF65-F5344CB8AC3E}">
        <p14:creationId xmlns:p14="http://schemas.microsoft.com/office/powerpoint/2010/main" val="54679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Last</a:t>
            </a:r>
            <a:r>
              <a:rPr lang="en-PH" baseline="0" dirty="0" smtClean="0"/>
              <a:t> month, we grouped by barangay and picked a project to work on for our barangay.</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3</a:t>
            </a:fld>
            <a:endParaRPr lang="en-US"/>
          </a:p>
        </p:txBody>
      </p:sp>
    </p:spTree>
    <p:extLst>
      <p:ext uri="{BB962C8B-B14F-4D97-AF65-F5344CB8AC3E}">
        <p14:creationId xmlns:p14="http://schemas.microsoft.com/office/powerpoint/2010/main" val="363480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We used the Project Planning Mountain to outline our project.</a:t>
            </a:r>
            <a:endParaRPr lang="en-PH" baseline="0" dirty="0" smtClean="0"/>
          </a:p>
          <a:p>
            <a:r>
              <a:rPr lang="en-PH" baseline="0" dirty="0" smtClean="0"/>
              <a:t>The first step is to define the vision.  The vision is the dream or wish. [Get/give examples from the </a:t>
            </a:r>
            <a:r>
              <a:rPr lang="en-PH" baseline="0" dirty="0" err="1" smtClean="0"/>
              <a:t>Pangarap</a:t>
            </a:r>
            <a:r>
              <a:rPr lang="en-PH" baseline="0" dirty="0" smtClean="0"/>
              <a:t> </a:t>
            </a:r>
            <a:r>
              <a:rPr lang="en-PH" baseline="0" dirty="0" err="1" smtClean="0"/>
              <a:t>ng</a:t>
            </a:r>
            <a:r>
              <a:rPr lang="en-PH" baseline="0" dirty="0" smtClean="0"/>
              <a:t> </a:t>
            </a:r>
            <a:r>
              <a:rPr lang="en-PH" baseline="0" dirty="0" err="1" smtClean="0"/>
              <a:t>Pamayanan</a:t>
            </a:r>
            <a:r>
              <a:rPr lang="en-PH" baseline="0" dirty="0" smtClean="0"/>
              <a:t>, eFDS2]</a:t>
            </a:r>
          </a:p>
          <a:p>
            <a:r>
              <a:rPr lang="en-PH" baseline="0" dirty="0" smtClean="0"/>
              <a:t>The second step is to define the goal or project.  The goal is a way of achieving the vision.  [Get/give examples]</a:t>
            </a:r>
          </a:p>
          <a:p>
            <a:r>
              <a:rPr lang="en-PH" baseline="0" dirty="0" smtClean="0"/>
              <a:t>The third step is to define what we need to achieve the goal and vision or resources needed. [Get/give examples]</a:t>
            </a:r>
          </a:p>
          <a:p>
            <a:r>
              <a:rPr lang="en-PH" baseline="0" dirty="0" smtClean="0"/>
              <a:t>The fourth step is to define what has to happen to achieve the project or success factors. [Get/give examples]</a:t>
            </a:r>
          </a:p>
          <a:p>
            <a:r>
              <a:rPr lang="en-PH" baseline="0" dirty="0" smtClean="0"/>
              <a:t>The fifth step is to define the obstacles, or what can impede or halt the project. [Get/give examples]</a:t>
            </a:r>
          </a:p>
          <a:p>
            <a:r>
              <a:rPr lang="en-PH" baseline="0" dirty="0" smtClean="0"/>
              <a:t>The 6</a:t>
            </a:r>
            <a:r>
              <a:rPr lang="en-PH" baseline="30000" dirty="0" smtClean="0"/>
              <a:t>th</a:t>
            </a:r>
            <a:r>
              <a:rPr lang="en-PH" baseline="0" dirty="0" smtClean="0"/>
              <a:t> step is to define the tasks or the specific steps in order to reach the goal. [Get/give examples]</a:t>
            </a:r>
          </a:p>
          <a:p>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4</a:t>
            </a:fld>
            <a:endParaRPr lang="en-US"/>
          </a:p>
        </p:txBody>
      </p:sp>
    </p:spTree>
    <p:extLst>
      <p:ext uri="{BB962C8B-B14F-4D97-AF65-F5344CB8AC3E}">
        <p14:creationId xmlns:p14="http://schemas.microsoft.com/office/powerpoint/2010/main" val="4196295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Barangay Project Plan that we prepared last month.  You should now have added the update since last month</a:t>
            </a:r>
            <a:r>
              <a:rPr lang="en-PH" baseline="0" dirty="0" smtClean="0"/>
              <a:t> in the column for </a:t>
            </a:r>
            <a:r>
              <a:rPr lang="en-PH" baseline="0" dirty="0" err="1" smtClean="0"/>
              <a:t>eFDS</a:t>
            </a:r>
            <a:r>
              <a:rPr lang="en-PH" baseline="0" dirty="0" smtClean="0"/>
              <a:t> 13, reporting on what has happened during the past month.  If nothing has happened for the task since the last month, just put an “x”.  Leave the column for </a:t>
            </a:r>
            <a:r>
              <a:rPr lang="en-PH" baseline="0" dirty="0" err="1" smtClean="0"/>
              <a:t>eFDS</a:t>
            </a:r>
            <a:r>
              <a:rPr lang="en-PH" baseline="0" dirty="0" smtClean="0"/>
              <a:t> 14 blank.  In the same way, you will fill up the update for </a:t>
            </a:r>
            <a:r>
              <a:rPr lang="en-PH" baseline="0" dirty="0" err="1" smtClean="0"/>
              <a:t>eFDS</a:t>
            </a:r>
            <a:r>
              <a:rPr lang="en-PH" baseline="0" dirty="0" smtClean="0"/>
              <a:t> 14 before the next </a:t>
            </a:r>
            <a:r>
              <a:rPr lang="en-PH" baseline="0" dirty="0" err="1" smtClean="0"/>
              <a:t>eFDS</a:t>
            </a:r>
            <a:r>
              <a:rPr lang="en-PH" baseline="0" dirty="0" smtClean="0"/>
              <a:t>.</a:t>
            </a:r>
          </a:p>
          <a:p>
            <a:r>
              <a:rPr lang="en-PH" baseline="0" dirty="0" smtClean="0"/>
              <a:t>Through this form, you are learning how to keep track and monitor a project.</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5</a:t>
            </a:fld>
            <a:endParaRPr lang="en-US"/>
          </a:p>
        </p:txBody>
      </p:sp>
    </p:spTree>
    <p:extLst>
      <p:ext uri="{BB962C8B-B14F-4D97-AF65-F5344CB8AC3E}">
        <p14:creationId xmlns:p14="http://schemas.microsoft.com/office/powerpoint/2010/main" val="187876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what we said we would do in the </a:t>
            </a:r>
            <a:r>
              <a:rPr lang="en-PH" dirty="0" err="1" smtClean="0"/>
              <a:t>eFDS</a:t>
            </a:r>
            <a:r>
              <a:rPr lang="en-PH" dirty="0" smtClean="0"/>
              <a:t> for our members.  Did you share the Project with your members?  What did</a:t>
            </a:r>
            <a:r>
              <a:rPr lang="en-PH" baseline="0" dirty="0" smtClean="0"/>
              <a:t> they say?  Did they make any changes or improvements?  Did they volunteer to help?</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6</a:t>
            </a:fld>
            <a:endParaRPr lang="en-US"/>
          </a:p>
        </p:txBody>
      </p:sp>
    </p:spTree>
    <p:extLst>
      <p:ext uri="{BB962C8B-B14F-4D97-AF65-F5344CB8AC3E}">
        <p14:creationId xmlns:p14="http://schemas.microsoft.com/office/powerpoint/2010/main" val="2756968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a:t>
            </a:r>
            <a:r>
              <a:rPr lang="en-PH" baseline="0" dirty="0" smtClean="0"/>
              <a:t> is what we said we would do in preparation for today.  Did we get any updates on our project?  Any progress to report? [GET ANSWERS FROM THE GROUP].  Today, we will be sharing the improved project and any progress that has happened since last month.</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7</a:t>
            </a:fld>
            <a:endParaRPr lang="en-US"/>
          </a:p>
        </p:txBody>
      </p:sp>
    </p:spTree>
    <p:extLst>
      <p:ext uri="{BB962C8B-B14F-4D97-AF65-F5344CB8AC3E}">
        <p14:creationId xmlns:p14="http://schemas.microsoft.com/office/powerpoint/2010/main" val="1582980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Before you present your project plans and updates, we will learn about effective presentation skills.  [DISCUSS, GIVE/SHOW EXAMPLES]</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8</a:t>
            </a:fld>
            <a:endParaRPr lang="en-US"/>
          </a:p>
        </p:txBody>
      </p:sp>
    </p:spTree>
    <p:extLst>
      <p:ext uri="{BB962C8B-B14F-4D97-AF65-F5344CB8AC3E}">
        <p14:creationId xmlns:p14="http://schemas.microsoft.com/office/powerpoint/2010/main" val="1242413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[DISCUSS,</a:t>
            </a:r>
            <a:r>
              <a:rPr lang="en-PH" baseline="0" dirty="0" smtClean="0"/>
              <a:t> GIVE EXAMPLES (FROM SLIDES], CHECK FOR CLARITY]</a:t>
            </a:r>
          </a:p>
          <a:p>
            <a:r>
              <a:rPr lang="en-PH" baseline="0" dirty="0" smtClean="0"/>
              <a:t>For our practice presentations today, you can use the Project Planning Mountain and Action Planning Form.  You can also add more visual aids if you wish.</a:t>
            </a:r>
            <a:endParaRPr lang="en-PH" dirty="0"/>
          </a:p>
        </p:txBody>
      </p:sp>
      <p:sp>
        <p:nvSpPr>
          <p:cNvPr id="4" name="Slide Number Placeholder 3"/>
          <p:cNvSpPr>
            <a:spLocks noGrp="1"/>
          </p:cNvSpPr>
          <p:nvPr>
            <p:ph type="sldNum" sz="quarter" idx="10"/>
          </p:nvPr>
        </p:nvSpPr>
        <p:spPr/>
        <p:txBody>
          <a:bodyPr/>
          <a:lstStyle/>
          <a:p>
            <a:fld id="{2AAE0CA6-E491-42B9-906C-720580368355}" type="slidenum">
              <a:rPr lang="en-US" smtClean="0"/>
              <a:t>9</a:t>
            </a:fld>
            <a:endParaRPr lang="en-US"/>
          </a:p>
        </p:txBody>
      </p:sp>
    </p:spTree>
    <p:extLst>
      <p:ext uri="{BB962C8B-B14F-4D97-AF65-F5344CB8AC3E}">
        <p14:creationId xmlns:p14="http://schemas.microsoft.com/office/powerpoint/2010/main" val="301751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eFDS 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34316238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3287360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19277963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4041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9991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5930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1075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3643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295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600"/>
            </a:lvl1pPr>
          </a:lstStyle>
          <a:p>
            <a:fld id="{FD1F5157-FDDE-4CDF-8D20-C3A8F46CEA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6647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583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34200" y="6400800"/>
            <a:ext cx="2133600" cy="365125"/>
          </a:xfrm>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2474865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725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045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759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eFDS 13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7880739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eFDS 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30168661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eFDS 13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1323FD-ED1B-481C-BC46-19F9014BEBC8}" type="slidenum">
              <a:rPr lang="en-US" smtClean="0"/>
              <a:t>‹#›</a:t>
            </a:fld>
            <a:endParaRPr lang="en-US"/>
          </a:p>
        </p:txBody>
      </p:sp>
    </p:spTree>
    <p:extLst>
      <p:ext uri="{BB962C8B-B14F-4D97-AF65-F5344CB8AC3E}">
        <p14:creationId xmlns:p14="http://schemas.microsoft.com/office/powerpoint/2010/main" val="12551046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eFDS 13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1323FD-ED1B-481C-BC46-19F9014BEBC8}" type="slidenum">
              <a:rPr lang="en-US" smtClean="0"/>
              <a:t>‹#›</a:t>
            </a:fld>
            <a:endParaRPr lang="en-US" dirty="0"/>
          </a:p>
        </p:txBody>
      </p:sp>
    </p:spTree>
    <p:extLst>
      <p:ext uri="{BB962C8B-B14F-4D97-AF65-F5344CB8AC3E}">
        <p14:creationId xmlns:p14="http://schemas.microsoft.com/office/powerpoint/2010/main" val="12151737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eFDS 13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83679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1654270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13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000"/>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36815941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eFDS 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34200" y="6419850"/>
            <a:ext cx="2133600" cy="365125"/>
          </a:xfrm>
          <a:prstGeom prst="rect">
            <a:avLst/>
          </a:prstGeom>
        </p:spPr>
        <p:txBody>
          <a:bodyPr vert="horz" lIns="91440" tIns="45720" rIns="91440" bIns="45720" rtlCol="0" anchor="ctr"/>
          <a:lstStyle>
            <a:lvl1pPr algn="r">
              <a:defRPr sz="2000">
                <a:solidFill>
                  <a:schemeClr val="tx1"/>
                </a:solidFill>
              </a:defRPr>
            </a:lvl1pPr>
          </a:lstStyle>
          <a:p>
            <a:fld id="{9B1323FD-ED1B-481C-BC46-19F9014BEBC8}" type="slidenum">
              <a:rPr lang="en-US" smtClean="0"/>
              <a:pPr/>
              <a:t>‹#›</a:t>
            </a:fld>
            <a:endParaRPr lang="en-US" dirty="0"/>
          </a:p>
        </p:txBody>
      </p:sp>
    </p:spTree>
    <p:extLst>
      <p:ext uri="{BB962C8B-B14F-4D97-AF65-F5344CB8AC3E}">
        <p14:creationId xmlns:p14="http://schemas.microsoft.com/office/powerpoint/2010/main" val="196083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i-Pantawid eFDS 13</a:t>
            </a: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5157-FDDE-4CDF-8D20-C3A8F46CEA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13678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rot="-1641787">
            <a:off x="-88306" y="833147"/>
            <a:ext cx="4119282" cy="14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lnSpc>
                <a:spcPct val="65000"/>
              </a:lnSpc>
            </a:pPr>
            <a:r>
              <a:rPr lang="en-US" sz="14200" dirty="0">
                <a:solidFill>
                  <a:srgbClr val="CC0000"/>
                </a:solidFill>
                <a:latin typeface="Freestyle Script" pitchFamily="66" charset="0"/>
              </a:rPr>
              <a:t>Welcome</a:t>
            </a:r>
          </a:p>
        </p:txBody>
      </p:sp>
      <p:sp>
        <p:nvSpPr>
          <p:cNvPr id="34819" name="Text Box 3"/>
          <p:cNvSpPr txBox="1">
            <a:spLocks noChangeArrowheads="1"/>
          </p:cNvSpPr>
          <p:nvPr/>
        </p:nvSpPr>
        <p:spPr bwMode="auto">
          <a:xfrm>
            <a:off x="1637625" y="4227080"/>
            <a:ext cx="5839305" cy="1183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r>
              <a:rPr lang="en-US" sz="7200" dirty="0" err="1" smtClean="0">
                <a:solidFill>
                  <a:srgbClr val="CC0000"/>
                </a:solidFill>
                <a:latin typeface="Freestyle Script" pitchFamily="66" charset="0"/>
              </a:rPr>
              <a:t>Aming</a:t>
            </a:r>
            <a:r>
              <a:rPr lang="en-US" sz="7200" dirty="0" smtClean="0">
                <a:solidFill>
                  <a:srgbClr val="CC0000"/>
                </a:solidFill>
                <a:latin typeface="Freestyle Script" pitchFamily="66" charset="0"/>
              </a:rPr>
              <a:t> </a:t>
            </a:r>
            <a:r>
              <a:rPr lang="en-US" sz="7200" dirty="0" err="1" smtClean="0">
                <a:solidFill>
                  <a:srgbClr val="CC0000"/>
                </a:solidFill>
                <a:latin typeface="Freestyle Script" pitchFamily="66" charset="0"/>
              </a:rPr>
              <a:t>Huwarang</a:t>
            </a:r>
            <a:r>
              <a:rPr lang="en-US" sz="7200" dirty="0" smtClean="0">
                <a:solidFill>
                  <a:srgbClr val="CC0000"/>
                </a:solidFill>
                <a:latin typeface="Freestyle Script" pitchFamily="66" charset="0"/>
              </a:rPr>
              <a:t> Gawain</a:t>
            </a:r>
            <a:endParaRPr lang="en-US" sz="7200" dirty="0">
              <a:solidFill>
                <a:srgbClr val="CC0000"/>
              </a:solidFill>
              <a:latin typeface="Freestyle Script" pitchFamily="66" charset="0"/>
            </a:endParaRPr>
          </a:p>
        </p:txBody>
      </p:sp>
      <p:sp>
        <p:nvSpPr>
          <p:cNvPr id="34820" name="Arc 4"/>
          <p:cNvSpPr>
            <a:spLocks/>
          </p:cNvSpPr>
          <p:nvPr/>
        </p:nvSpPr>
        <p:spPr bwMode="auto">
          <a:xfrm rot="9880003" flipV="1">
            <a:off x="1599974" y="1599744"/>
            <a:ext cx="2288268" cy="80729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1" name="Text Box 5"/>
          <p:cNvSpPr txBox="1">
            <a:spLocks noChangeArrowheads="1"/>
          </p:cNvSpPr>
          <p:nvPr/>
        </p:nvSpPr>
        <p:spPr bwMode="auto">
          <a:xfrm>
            <a:off x="1389383" y="2488110"/>
            <a:ext cx="6319875"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4400" b="1" dirty="0">
                <a:solidFill>
                  <a:srgbClr val="000099"/>
                </a:solidFill>
              </a:rPr>
              <a:t>TUNGO SA</a:t>
            </a:r>
          </a:p>
          <a:p>
            <a:pPr algn="ctr"/>
            <a:r>
              <a:rPr lang="en-US" sz="4400" b="1" dirty="0">
                <a:solidFill>
                  <a:srgbClr val="000099"/>
                </a:solidFill>
              </a:rPr>
              <a:t>BAYANG </a:t>
            </a:r>
            <a:r>
              <a:rPr lang="en-US" sz="4400" b="1" dirty="0" smtClean="0">
                <a:solidFill>
                  <a:srgbClr val="000099"/>
                </a:solidFill>
              </a:rPr>
              <a:t>MAGILIW - 13</a:t>
            </a:r>
            <a:endParaRPr lang="en-US" sz="4400" b="1" dirty="0">
              <a:solidFill>
                <a:srgbClr val="000099"/>
              </a:solidFill>
            </a:endParaRPr>
          </a:p>
        </p:txBody>
      </p:sp>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l="3000" t="28000" r="74001" b="28000"/>
          <a:stretch>
            <a:fillRect/>
          </a:stretch>
        </p:blipFill>
        <p:spPr bwMode="auto">
          <a:xfrm>
            <a:off x="5332867" y="761620"/>
            <a:ext cx="1754187" cy="167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3" name="Rectangle 7"/>
          <p:cNvSpPr>
            <a:spLocks noChangeArrowheads="1"/>
          </p:cNvSpPr>
          <p:nvPr/>
        </p:nvSpPr>
        <p:spPr bwMode="auto">
          <a:xfrm>
            <a:off x="6859134" y="2286001"/>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4" name="Rectangle 8"/>
          <p:cNvSpPr>
            <a:spLocks noChangeArrowheads="1"/>
          </p:cNvSpPr>
          <p:nvPr/>
        </p:nvSpPr>
        <p:spPr bwMode="auto">
          <a:xfrm>
            <a:off x="6859134" y="609753"/>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4" name="Slide Number Placeholder 3"/>
          <p:cNvSpPr>
            <a:spLocks noGrp="1"/>
          </p:cNvSpPr>
          <p:nvPr>
            <p:ph type="sldNum" sz="quarter" idx="12"/>
          </p:nvPr>
        </p:nvSpPr>
        <p:spPr/>
        <p:txBody>
          <a:bodyPr/>
          <a:lstStyle/>
          <a:p>
            <a:fld id="{9B1323FD-ED1B-481C-BC46-19F9014BEBC8}" type="slidenum">
              <a:rPr lang="en-US" smtClean="0"/>
              <a:pPr/>
              <a:t>1</a:t>
            </a:fld>
            <a:endParaRPr lang="en-US" dirty="0"/>
          </a:p>
        </p:txBody>
      </p:sp>
      <p:sp>
        <p:nvSpPr>
          <p:cNvPr id="5" name="Date Placeholder 4"/>
          <p:cNvSpPr>
            <a:spLocks noGrp="1"/>
          </p:cNvSpPr>
          <p:nvPr>
            <p:ph type="dt" sz="half" idx="10"/>
          </p:nvPr>
        </p:nvSpPr>
        <p:spPr/>
        <p:txBody>
          <a:bodyPr/>
          <a:lstStyle/>
          <a:p>
            <a:r>
              <a:rPr lang="en-US" smtClean="0"/>
              <a:t>i-Pantawid eFDS 13</a:t>
            </a:r>
            <a:endParaRPr lang="en-US"/>
          </a:p>
        </p:txBody>
      </p:sp>
    </p:spTree>
    <p:extLst>
      <p:ext uri="{BB962C8B-B14F-4D97-AF65-F5344CB8AC3E}">
        <p14:creationId xmlns:p14="http://schemas.microsoft.com/office/powerpoint/2010/main" val="235813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err="1" smtClean="0">
                <a:solidFill>
                  <a:srgbClr val="CC0000"/>
                </a:solidFill>
                <a:latin typeface="Freestyle Script" pitchFamily="66" charset="0"/>
              </a:rPr>
              <a:t>Kwento</a:t>
            </a:r>
            <a:r>
              <a:rPr lang="en-US" sz="6600" dirty="0" smtClean="0">
                <a:solidFill>
                  <a:srgbClr val="CC0000"/>
                </a:solidFill>
                <a:latin typeface="Freestyle Script" pitchFamily="66" charset="0"/>
              </a:rPr>
              <a:t> </a:t>
            </a:r>
            <a:r>
              <a:rPr lang="en-US" sz="6600" dirty="0" err="1" smtClean="0">
                <a:solidFill>
                  <a:srgbClr val="CC0000"/>
                </a:solidFill>
                <a:latin typeface="Freestyle Script" pitchFamily="66" charset="0"/>
              </a:rPr>
              <a:t>ng</a:t>
            </a:r>
            <a:r>
              <a:rPr lang="en-US" sz="6600" dirty="0" smtClean="0">
                <a:solidFill>
                  <a:srgbClr val="CC0000"/>
                </a:solidFill>
                <a:latin typeface="Freestyle Script" pitchFamily="66" charset="0"/>
              </a:rPr>
              <a:t> </a:t>
            </a:r>
            <a:r>
              <a:rPr lang="en-US" sz="6600" dirty="0" err="1" smtClean="0">
                <a:solidFill>
                  <a:srgbClr val="CC0000"/>
                </a:solidFill>
                <a:latin typeface="Freestyle Script" pitchFamily="66" charset="0"/>
              </a:rPr>
              <a:t>Aming</a:t>
            </a:r>
            <a:r>
              <a:rPr lang="en-US" sz="6600" dirty="0" smtClean="0">
                <a:solidFill>
                  <a:srgbClr val="CC0000"/>
                </a:solidFill>
                <a:latin typeface="Freestyle Script" pitchFamily="66" charset="0"/>
              </a:rPr>
              <a:t> </a:t>
            </a:r>
            <a:r>
              <a:rPr lang="en-US" sz="6600" dirty="0" err="1">
                <a:solidFill>
                  <a:srgbClr val="CC0000"/>
                </a:solidFill>
                <a:latin typeface="Freestyle Script" pitchFamily="66" charset="0"/>
              </a:rPr>
              <a:t>Huwarang</a:t>
            </a:r>
            <a:r>
              <a:rPr lang="en-US" sz="6600" dirty="0">
                <a:solidFill>
                  <a:srgbClr val="CC0000"/>
                </a:solidFill>
                <a:latin typeface="Freestyle Script" pitchFamily="66" charset="0"/>
              </a:rPr>
              <a:t> Gawain</a:t>
            </a:r>
            <a:endParaRPr lang="en-PH" sz="6600" dirty="0"/>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PH" dirty="0" smtClean="0"/>
              <a:t>Introduce the group and the project  </a:t>
            </a:r>
            <a:r>
              <a:rPr lang="en-PH" i="1" dirty="0" err="1" smtClean="0">
                <a:solidFill>
                  <a:srgbClr val="C00000"/>
                </a:solidFill>
              </a:rPr>
              <a:t>Ipakilala</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grupo</a:t>
            </a:r>
            <a:r>
              <a:rPr lang="en-PH" i="1" dirty="0" smtClean="0">
                <a:solidFill>
                  <a:srgbClr val="C00000"/>
                </a:solidFill>
              </a:rPr>
              <a:t> at </a:t>
            </a:r>
            <a:r>
              <a:rPr lang="en-PH" i="1" dirty="0" err="1" smtClean="0">
                <a:solidFill>
                  <a:srgbClr val="C00000"/>
                </a:solidFill>
              </a:rPr>
              <a:t>proyekto</a:t>
            </a:r>
            <a:endParaRPr lang="en-PH" i="1" dirty="0" smtClean="0">
              <a:solidFill>
                <a:srgbClr val="C00000"/>
              </a:solidFill>
            </a:endParaRPr>
          </a:p>
          <a:p>
            <a:r>
              <a:rPr lang="en-PH" dirty="0" smtClean="0"/>
              <a:t>Why did you pick this project?  </a:t>
            </a:r>
            <a:r>
              <a:rPr lang="en-PH" i="1" dirty="0" err="1">
                <a:solidFill>
                  <a:srgbClr val="C00000"/>
                </a:solidFill>
              </a:rPr>
              <a:t>Bakit</a:t>
            </a:r>
            <a:r>
              <a:rPr lang="en-PH" i="1" dirty="0">
                <a:solidFill>
                  <a:srgbClr val="C00000"/>
                </a:solidFill>
              </a:rPr>
              <a:t> </a:t>
            </a:r>
            <a:r>
              <a:rPr lang="en-PH" i="1" dirty="0" err="1">
                <a:solidFill>
                  <a:srgbClr val="C00000"/>
                </a:solidFill>
              </a:rPr>
              <a:t>ito</a:t>
            </a:r>
            <a:r>
              <a:rPr lang="en-PH" i="1" dirty="0">
                <a:solidFill>
                  <a:srgbClr val="C00000"/>
                </a:solidFill>
              </a:rPr>
              <a:t> </a:t>
            </a:r>
            <a:r>
              <a:rPr lang="en-PH" i="1" dirty="0" err="1">
                <a:solidFill>
                  <a:srgbClr val="C00000"/>
                </a:solidFill>
              </a:rPr>
              <a:t>ang</a:t>
            </a:r>
            <a:r>
              <a:rPr lang="en-PH" i="1" dirty="0">
                <a:solidFill>
                  <a:srgbClr val="C00000"/>
                </a:solidFill>
              </a:rPr>
              <a:t> </a:t>
            </a:r>
            <a:r>
              <a:rPr lang="en-PH" i="1" dirty="0" err="1">
                <a:solidFill>
                  <a:srgbClr val="C00000"/>
                </a:solidFill>
              </a:rPr>
              <a:t>napili</a:t>
            </a:r>
            <a:r>
              <a:rPr lang="en-PH" i="1" dirty="0">
                <a:solidFill>
                  <a:srgbClr val="C00000"/>
                </a:solidFill>
              </a:rPr>
              <a:t> </a:t>
            </a:r>
            <a:r>
              <a:rPr lang="en-PH" i="1" dirty="0" err="1">
                <a:solidFill>
                  <a:srgbClr val="C00000"/>
                </a:solidFill>
              </a:rPr>
              <a:t>ninyo</a:t>
            </a:r>
            <a:r>
              <a:rPr lang="en-PH" i="1" dirty="0">
                <a:solidFill>
                  <a:srgbClr val="C00000"/>
                </a:solidFill>
              </a:rPr>
              <a:t> </a:t>
            </a:r>
            <a:r>
              <a:rPr lang="en-PH" i="1" dirty="0" err="1">
                <a:solidFill>
                  <a:srgbClr val="C00000"/>
                </a:solidFill>
              </a:rPr>
              <a:t>na</a:t>
            </a:r>
            <a:r>
              <a:rPr lang="en-PH" i="1" dirty="0">
                <a:solidFill>
                  <a:srgbClr val="C00000"/>
                </a:solidFill>
              </a:rPr>
              <a:t> </a:t>
            </a:r>
            <a:r>
              <a:rPr lang="en-PH" i="1" dirty="0" err="1">
                <a:solidFill>
                  <a:srgbClr val="C00000"/>
                </a:solidFill>
              </a:rPr>
              <a:t>gawain</a:t>
            </a:r>
            <a:r>
              <a:rPr lang="en-PH" i="1" dirty="0">
                <a:solidFill>
                  <a:srgbClr val="C00000"/>
                </a:solidFill>
              </a:rPr>
              <a:t>?</a:t>
            </a:r>
          </a:p>
          <a:p>
            <a:r>
              <a:rPr lang="en-PH" dirty="0" smtClean="0"/>
              <a:t>What tasks have to be done?  </a:t>
            </a:r>
            <a:r>
              <a:rPr lang="en-PH" i="1" dirty="0" err="1">
                <a:solidFill>
                  <a:srgbClr val="C00000"/>
                </a:solidFill>
              </a:rPr>
              <a:t>Anong</a:t>
            </a:r>
            <a:r>
              <a:rPr lang="en-PH" i="1" dirty="0">
                <a:solidFill>
                  <a:srgbClr val="C00000"/>
                </a:solidFill>
              </a:rPr>
              <a:t> </a:t>
            </a:r>
            <a:r>
              <a:rPr lang="en-PH" i="1" dirty="0" err="1">
                <a:solidFill>
                  <a:srgbClr val="C00000"/>
                </a:solidFill>
              </a:rPr>
              <a:t>kailangan</a:t>
            </a:r>
            <a:r>
              <a:rPr lang="en-PH" i="1" dirty="0">
                <a:solidFill>
                  <a:srgbClr val="C00000"/>
                </a:solidFill>
              </a:rPr>
              <a:t> </a:t>
            </a:r>
            <a:r>
              <a:rPr lang="en-PH" i="1" dirty="0" err="1">
                <a:solidFill>
                  <a:srgbClr val="C00000"/>
                </a:solidFill>
              </a:rPr>
              <a:t>magawa</a:t>
            </a:r>
            <a:r>
              <a:rPr lang="en-PH" i="1" dirty="0">
                <a:solidFill>
                  <a:srgbClr val="C00000"/>
                </a:solidFill>
              </a:rPr>
              <a:t> </a:t>
            </a:r>
            <a:r>
              <a:rPr lang="en-PH" i="1" dirty="0" err="1">
                <a:solidFill>
                  <a:srgbClr val="C00000"/>
                </a:solidFill>
              </a:rPr>
              <a:t>ng</a:t>
            </a:r>
            <a:r>
              <a:rPr lang="en-PH" i="1" dirty="0">
                <a:solidFill>
                  <a:srgbClr val="C00000"/>
                </a:solidFill>
              </a:rPr>
              <a:t> </a:t>
            </a:r>
            <a:r>
              <a:rPr lang="en-PH" i="1" dirty="0" err="1">
                <a:solidFill>
                  <a:srgbClr val="C00000"/>
                </a:solidFill>
              </a:rPr>
              <a:t>grupo</a:t>
            </a:r>
            <a:r>
              <a:rPr lang="en-PH" i="1" dirty="0">
                <a:solidFill>
                  <a:srgbClr val="C00000"/>
                </a:solidFill>
              </a:rPr>
              <a:t>?</a:t>
            </a:r>
          </a:p>
          <a:p>
            <a:r>
              <a:rPr lang="en-PH" dirty="0" smtClean="0"/>
              <a:t>Who will work on the project?  </a:t>
            </a:r>
            <a:r>
              <a:rPr lang="en-PH" i="1" dirty="0" err="1">
                <a:solidFill>
                  <a:srgbClr val="C00000"/>
                </a:solidFill>
              </a:rPr>
              <a:t>Sinong</a:t>
            </a:r>
            <a:r>
              <a:rPr lang="en-PH" i="1" dirty="0">
                <a:solidFill>
                  <a:srgbClr val="C00000"/>
                </a:solidFill>
              </a:rPr>
              <a:t> </a:t>
            </a:r>
            <a:r>
              <a:rPr lang="en-PH" i="1" dirty="0" err="1">
                <a:solidFill>
                  <a:srgbClr val="C00000"/>
                </a:solidFill>
              </a:rPr>
              <a:t>gagawa</a:t>
            </a:r>
            <a:r>
              <a:rPr lang="en-PH" i="1" dirty="0">
                <a:solidFill>
                  <a:srgbClr val="C00000"/>
                </a:solidFill>
              </a:rPr>
              <a:t>?</a:t>
            </a:r>
          </a:p>
          <a:p>
            <a:r>
              <a:rPr lang="en-PH" dirty="0" smtClean="0"/>
              <a:t>When will the project be completed?  </a:t>
            </a:r>
            <a:r>
              <a:rPr lang="en-PH" i="1" dirty="0" err="1">
                <a:solidFill>
                  <a:srgbClr val="C00000"/>
                </a:solidFill>
              </a:rPr>
              <a:t>Kailan</a:t>
            </a:r>
            <a:r>
              <a:rPr lang="en-PH" i="1" dirty="0">
                <a:solidFill>
                  <a:srgbClr val="C00000"/>
                </a:solidFill>
              </a:rPr>
              <a:t> </a:t>
            </a:r>
            <a:r>
              <a:rPr lang="en-PH" i="1" dirty="0" err="1">
                <a:solidFill>
                  <a:srgbClr val="C00000"/>
                </a:solidFill>
              </a:rPr>
              <a:t>matatapos</a:t>
            </a:r>
            <a:r>
              <a:rPr lang="en-PH" i="1" dirty="0">
                <a:solidFill>
                  <a:srgbClr val="C00000"/>
                </a:solidFill>
              </a:rPr>
              <a:t> </a:t>
            </a:r>
            <a:r>
              <a:rPr lang="en-PH" i="1" dirty="0" err="1">
                <a:solidFill>
                  <a:srgbClr val="C00000"/>
                </a:solidFill>
              </a:rPr>
              <a:t>ang</a:t>
            </a:r>
            <a:r>
              <a:rPr lang="en-PH" i="1" dirty="0">
                <a:solidFill>
                  <a:srgbClr val="C00000"/>
                </a:solidFill>
              </a:rPr>
              <a:t> </a:t>
            </a:r>
            <a:r>
              <a:rPr lang="en-PH" i="1" dirty="0" err="1">
                <a:solidFill>
                  <a:srgbClr val="C00000"/>
                </a:solidFill>
              </a:rPr>
              <a:t>proyekto</a:t>
            </a:r>
            <a:r>
              <a:rPr lang="en-PH" i="1" dirty="0">
                <a:solidFill>
                  <a:srgbClr val="C00000"/>
                </a:solidFill>
              </a:rPr>
              <a:t>?</a:t>
            </a:r>
          </a:p>
          <a:p>
            <a:r>
              <a:rPr lang="en-PH" dirty="0" smtClean="0"/>
              <a:t>What benefit will the project give?  </a:t>
            </a:r>
            <a:r>
              <a:rPr lang="en-PH" i="1" dirty="0" err="1">
                <a:solidFill>
                  <a:srgbClr val="C00000"/>
                </a:solidFill>
              </a:rPr>
              <a:t>Anong</a:t>
            </a:r>
            <a:r>
              <a:rPr lang="en-PH" i="1" dirty="0">
                <a:solidFill>
                  <a:srgbClr val="C00000"/>
                </a:solidFill>
              </a:rPr>
              <a:t> </a:t>
            </a:r>
            <a:r>
              <a:rPr lang="en-PH" i="1" dirty="0" err="1">
                <a:solidFill>
                  <a:srgbClr val="C00000"/>
                </a:solidFill>
              </a:rPr>
              <a:t>kabutihan</a:t>
            </a:r>
            <a:r>
              <a:rPr lang="en-PH" i="1" dirty="0">
                <a:solidFill>
                  <a:srgbClr val="C00000"/>
                </a:solidFill>
              </a:rPr>
              <a:t> </a:t>
            </a:r>
            <a:r>
              <a:rPr lang="en-PH" i="1" dirty="0" err="1">
                <a:solidFill>
                  <a:srgbClr val="C00000"/>
                </a:solidFill>
              </a:rPr>
              <a:t>ang</a:t>
            </a:r>
            <a:r>
              <a:rPr lang="en-PH" i="1" dirty="0">
                <a:solidFill>
                  <a:srgbClr val="C00000"/>
                </a:solidFill>
              </a:rPr>
              <a:t> </a:t>
            </a:r>
            <a:r>
              <a:rPr lang="en-PH" i="1" dirty="0" err="1">
                <a:solidFill>
                  <a:srgbClr val="C00000"/>
                </a:solidFill>
              </a:rPr>
              <a:t>ibibigay</a:t>
            </a:r>
            <a:r>
              <a:rPr lang="en-PH" i="1" dirty="0">
                <a:solidFill>
                  <a:srgbClr val="C00000"/>
                </a:solidFill>
              </a:rPr>
              <a:t> </a:t>
            </a:r>
            <a:r>
              <a:rPr lang="en-PH" i="1" dirty="0" err="1">
                <a:solidFill>
                  <a:srgbClr val="C00000"/>
                </a:solidFill>
              </a:rPr>
              <a:t>ng</a:t>
            </a:r>
            <a:r>
              <a:rPr lang="en-PH" i="1" dirty="0">
                <a:solidFill>
                  <a:srgbClr val="C00000"/>
                </a:solidFill>
              </a:rPr>
              <a:t> </a:t>
            </a:r>
            <a:r>
              <a:rPr lang="en-PH" i="1" dirty="0" err="1">
                <a:solidFill>
                  <a:srgbClr val="C00000"/>
                </a:solidFill>
              </a:rPr>
              <a:t>proyekto</a:t>
            </a:r>
            <a:r>
              <a:rPr lang="en-PH" i="1" dirty="0">
                <a:solidFill>
                  <a:srgbClr val="C00000"/>
                </a:solidFill>
              </a:rPr>
              <a:t> </a:t>
            </a:r>
            <a:r>
              <a:rPr lang="en-PH" i="1" dirty="0" err="1">
                <a:solidFill>
                  <a:srgbClr val="C00000"/>
                </a:solidFill>
              </a:rPr>
              <a:t>sa</a:t>
            </a:r>
            <a:r>
              <a:rPr lang="en-PH" i="1" dirty="0">
                <a:solidFill>
                  <a:srgbClr val="C00000"/>
                </a:solidFill>
              </a:rPr>
              <a:t> barangay?</a:t>
            </a: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61207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Magsanay</a:t>
            </a:r>
            <a:r>
              <a:rPr lang="en-PH" dirty="0" smtClean="0"/>
              <a:t> </a:t>
            </a:r>
            <a:r>
              <a:rPr lang="en-PH" dirty="0" err="1" smtClean="0"/>
              <a:t>Tayo</a:t>
            </a:r>
            <a:endParaRPr lang="en-PH" dirty="0"/>
          </a:p>
        </p:txBody>
      </p:sp>
      <p:sp>
        <p:nvSpPr>
          <p:cNvPr id="3" name="Content Placeholder 2"/>
          <p:cNvSpPr>
            <a:spLocks noGrp="1"/>
          </p:cNvSpPr>
          <p:nvPr>
            <p:ph idx="1"/>
          </p:nvPr>
        </p:nvSpPr>
        <p:spPr/>
        <p:txBody>
          <a:bodyPr/>
          <a:lstStyle/>
          <a:p>
            <a:r>
              <a:rPr lang="en-PH" dirty="0" smtClean="0"/>
              <a:t>Group by barangay</a:t>
            </a:r>
          </a:p>
          <a:p>
            <a:r>
              <a:rPr lang="en-PH" dirty="0" smtClean="0"/>
              <a:t>Select presenter  </a:t>
            </a:r>
            <a:r>
              <a:rPr lang="en-PH" i="1" dirty="0" err="1" smtClean="0">
                <a:solidFill>
                  <a:srgbClr val="C00000"/>
                </a:solidFill>
              </a:rPr>
              <a:t>Mamili</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magsasalita</a:t>
            </a:r>
            <a:endParaRPr lang="en-PH" i="1" dirty="0" smtClean="0">
              <a:solidFill>
                <a:srgbClr val="C00000"/>
              </a:solidFill>
            </a:endParaRPr>
          </a:p>
          <a:p>
            <a:r>
              <a:rPr lang="en-PH" dirty="0" smtClean="0"/>
              <a:t>Agree on presentation content  </a:t>
            </a:r>
            <a:r>
              <a:rPr lang="en-PH" i="1" dirty="0" err="1">
                <a:solidFill>
                  <a:srgbClr val="C00000"/>
                </a:solidFill>
              </a:rPr>
              <a:t>Pagusapan</a:t>
            </a:r>
            <a:r>
              <a:rPr lang="en-PH" i="1" dirty="0">
                <a:solidFill>
                  <a:srgbClr val="C00000"/>
                </a:solidFill>
              </a:rPr>
              <a:t> </a:t>
            </a:r>
            <a:r>
              <a:rPr lang="en-PH" i="1" dirty="0" err="1">
                <a:solidFill>
                  <a:srgbClr val="C00000"/>
                </a:solidFill>
              </a:rPr>
              <a:t>ang</a:t>
            </a:r>
            <a:r>
              <a:rPr lang="en-PH" i="1" dirty="0">
                <a:solidFill>
                  <a:srgbClr val="C00000"/>
                </a:solidFill>
              </a:rPr>
              <a:t> </a:t>
            </a:r>
            <a:r>
              <a:rPr lang="en-PH" i="1" dirty="0" err="1">
                <a:solidFill>
                  <a:srgbClr val="C00000"/>
                </a:solidFill>
              </a:rPr>
              <a:t>ibabahagi</a:t>
            </a:r>
            <a:r>
              <a:rPr lang="en-PH" i="1" dirty="0">
                <a:solidFill>
                  <a:srgbClr val="C00000"/>
                </a:solidFill>
              </a:rPr>
              <a:t> </a:t>
            </a:r>
            <a:r>
              <a:rPr lang="en-PH" i="1" dirty="0" err="1">
                <a:solidFill>
                  <a:srgbClr val="C00000"/>
                </a:solidFill>
              </a:rPr>
              <a:t>ng</a:t>
            </a:r>
            <a:r>
              <a:rPr lang="en-PH" i="1" dirty="0">
                <a:solidFill>
                  <a:srgbClr val="C00000"/>
                </a:solidFill>
              </a:rPr>
              <a:t> </a:t>
            </a:r>
            <a:r>
              <a:rPr lang="en-PH" i="1" dirty="0" err="1">
                <a:solidFill>
                  <a:srgbClr val="C00000"/>
                </a:solidFill>
              </a:rPr>
              <a:t>tagasalita</a:t>
            </a:r>
            <a:endParaRPr lang="en-PH" i="1" dirty="0">
              <a:solidFill>
                <a:srgbClr val="C00000"/>
              </a:solidFill>
            </a:endParaRPr>
          </a:p>
          <a:p>
            <a:r>
              <a:rPr lang="en-PH" dirty="0" smtClean="0"/>
              <a:t>Group presentations</a:t>
            </a:r>
          </a:p>
          <a:p>
            <a:r>
              <a:rPr lang="en-PH" dirty="0" smtClean="0"/>
              <a:t>Scorecard and comments and suggestions from audience for each presentation  </a:t>
            </a:r>
            <a:r>
              <a:rPr lang="en-PH" i="1" dirty="0" err="1">
                <a:solidFill>
                  <a:srgbClr val="C00000"/>
                </a:solidFill>
              </a:rPr>
              <a:t>Magbibigay</a:t>
            </a:r>
            <a:r>
              <a:rPr lang="en-PH" i="1" dirty="0">
                <a:solidFill>
                  <a:srgbClr val="C00000"/>
                </a:solidFill>
              </a:rPr>
              <a:t> </a:t>
            </a:r>
            <a:r>
              <a:rPr lang="en-PH" i="1" dirty="0" err="1">
                <a:solidFill>
                  <a:srgbClr val="C00000"/>
                </a:solidFill>
              </a:rPr>
              <a:t>puna</a:t>
            </a:r>
            <a:r>
              <a:rPr lang="en-PH" i="1" dirty="0">
                <a:solidFill>
                  <a:srgbClr val="C00000"/>
                </a:solidFill>
              </a:rPr>
              <a:t> </a:t>
            </a:r>
            <a:r>
              <a:rPr lang="en-PH" i="1" dirty="0" err="1">
                <a:solidFill>
                  <a:srgbClr val="C00000"/>
                </a:solidFill>
              </a:rPr>
              <a:t>ang</a:t>
            </a:r>
            <a:r>
              <a:rPr lang="en-PH" i="1" dirty="0">
                <a:solidFill>
                  <a:srgbClr val="C00000"/>
                </a:solidFill>
              </a:rPr>
              <a:t> </a:t>
            </a:r>
            <a:r>
              <a:rPr lang="en-PH" i="1" dirty="0" err="1">
                <a:solidFill>
                  <a:srgbClr val="C00000"/>
                </a:solidFill>
              </a:rPr>
              <a:t>mga</a:t>
            </a:r>
            <a:r>
              <a:rPr lang="en-PH" i="1" dirty="0">
                <a:solidFill>
                  <a:srgbClr val="C00000"/>
                </a:solidFill>
              </a:rPr>
              <a:t> </a:t>
            </a:r>
            <a:r>
              <a:rPr lang="en-PH" i="1" dirty="0" err="1" smtClean="0">
                <a:solidFill>
                  <a:srgbClr val="C00000"/>
                </a:solidFill>
              </a:rPr>
              <a:t>nakikinig</a:t>
            </a:r>
            <a:endParaRPr lang="en-PH" i="1" dirty="0">
              <a:solidFill>
                <a:srgbClr val="C00000"/>
              </a:solidFill>
            </a:endParaRP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64579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12</a:t>
            </a:fld>
            <a:endParaRPr lang="en-US">
              <a:solidFill>
                <a:prstClr val="black">
                  <a:tint val="75000"/>
                </a:prstClr>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599980"/>
            <a:ext cx="8811777" cy="5572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2290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solidFill>
                  <a:srgbClr val="003399"/>
                </a:solidFill>
              </a:rPr>
              <a:t>Ang</a:t>
            </a:r>
            <a:r>
              <a:rPr lang="en-PH" dirty="0" smtClean="0">
                <a:solidFill>
                  <a:srgbClr val="003399"/>
                </a:solidFill>
              </a:rPr>
              <a:t> eFDS13 </a:t>
            </a:r>
            <a:r>
              <a:rPr lang="en-PH" dirty="0" err="1" smtClean="0">
                <a:solidFill>
                  <a:srgbClr val="003399"/>
                </a:solidFill>
              </a:rPr>
              <a:t>para</a:t>
            </a:r>
            <a:r>
              <a:rPr lang="en-PH" dirty="0" smtClean="0">
                <a:solidFill>
                  <a:srgbClr val="003399"/>
                </a:solidFill>
              </a:rPr>
              <a:t> </a:t>
            </a:r>
            <a:r>
              <a:rPr lang="en-PH" dirty="0" err="1" smtClean="0">
                <a:solidFill>
                  <a:srgbClr val="003399"/>
                </a:solidFill>
              </a:rPr>
              <a:t>sa</a:t>
            </a:r>
            <a:r>
              <a:rPr lang="en-PH" dirty="0" smtClean="0">
                <a:solidFill>
                  <a:srgbClr val="003399"/>
                </a:solidFill>
              </a:rPr>
              <a:t> </a:t>
            </a:r>
            <a:r>
              <a:rPr lang="en-PH" dirty="0" err="1" smtClean="0">
                <a:solidFill>
                  <a:srgbClr val="003399"/>
                </a:solidFill>
              </a:rPr>
              <a:t>miyembro</a:t>
            </a:r>
            <a:endParaRPr lang="en-PH" dirty="0">
              <a:solidFill>
                <a:srgbClr val="003399"/>
              </a:solidFill>
            </a:endParaRPr>
          </a:p>
        </p:txBody>
      </p:sp>
      <p:sp>
        <p:nvSpPr>
          <p:cNvPr id="3" name="Content Placeholder 2"/>
          <p:cNvSpPr>
            <a:spLocks noGrp="1"/>
          </p:cNvSpPr>
          <p:nvPr>
            <p:ph idx="1"/>
          </p:nvPr>
        </p:nvSpPr>
        <p:spPr>
          <a:xfrm>
            <a:off x="457200" y="1371600"/>
            <a:ext cx="8229600" cy="5029200"/>
          </a:xfrm>
        </p:spPr>
        <p:txBody>
          <a:bodyPr>
            <a:normAutofit/>
          </a:bodyPr>
          <a:lstStyle/>
          <a:p>
            <a:r>
              <a:rPr lang="en-PH" dirty="0" err="1" smtClean="0"/>
              <a:t>Ibahagi</a:t>
            </a:r>
            <a:r>
              <a:rPr lang="en-PH" dirty="0" smtClean="0"/>
              <a:t> </a:t>
            </a:r>
            <a:r>
              <a:rPr lang="en-PH" dirty="0" err="1" smtClean="0"/>
              <a:t>ang</a:t>
            </a:r>
            <a:r>
              <a:rPr lang="en-PH" dirty="0" smtClean="0"/>
              <a:t> presentation </a:t>
            </a:r>
            <a:r>
              <a:rPr lang="en-PH" dirty="0" err="1" smtClean="0"/>
              <a:t>na</a:t>
            </a:r>
            <a:r>
              <a:rPr lang="en-PH" dirty="0" smtClean="0"/>
              <a:t> </a:t>
            </a:r>
            <a:r>
              <a:rPr lang="en-PH" dirty="0" err="1" smtClean="0"/>
              <a:t>ginawa</a:t>
            </a:r>
            <a:r>
              <a:rPr lang="en-PH" dirty="0" smtClean="0"/>
              <a:t> </a:t>
            </a:r>
            <a:r>
              <a:rPr lang="en-PH" dirty="0" err="1" smtClean="0"/>
              <a:t>ng</a:t>
            </a:r>
            <a:r>
              <a:rPr lang="en-PH" dirty="0" smtClean="0"/>
              <a:t> </a:t>
            </a:r>
            <a:r>
              <a:rPr lang="en-PH" dirty="0" err="1" smtClean="0"/>
              <a:t>grupo</a:t>
            </a:r>
            <a:r>
              <a:rPr lang="en-PH" dirty="0" smtClean="0"/>
              <a:t> </a:t>
            </a:r>
            <a:r>
              <a:rPr lang="en-PH" dirty="0" err="1" smtClean="0"/>
              <a:t>ukol</a:t>
            </a:r>
            <a:r>
              <a:rPr lang="en-PH" dirty="0" smtClean="0"/>
              <a:t> </a:t>
            </a:r>
            <a:r>
              <a:rPr lang="en-PH" dirty="0" err="1" smtClean="0"/>
              <a:t>sa</a:t>
            </a:r>
            <a:r>
              <a:rPr lang="en-PH" dirty="0" smtClean="0"/>
              <a:t> </a:t>
            </a:r>
            <a:r>
              <a:rPr lang="en-PH" dirty="0" err="1" smtClean="0"/>
              <a:t>Huwarang</a:t>
            </a:r>
            <a:r>
              <a:rPr lang="en-PH" dirty="0" smtClean="0"/>
              <a:t> Gawain</a:t>
            </a:r>
          </a:p>
          <a:p>
            <a:r>
              <a:rPr lang="en-PH" dirty="0" err="1" smtClean="0"/>
              <a:t>Pag-usapan</a:t>
            </a:r>
            <a:r>
              <a:rPr lang="en-PH" dirty="0" smtClean="0"/>
              <a:t> kung </a:t>
            </a:r>
            <a:r>
              <a:rPr lang="en-PH" dirty="0" err="1" smtClean="0"/>
              <a:t>mayroon</a:t>
            </a:r>
            <a:r>
              <a:rPr lang="en-PH" dirty="0" smtClean="0"/>
              <a:t> </a:t>
            </a:r>
            <a:r>
              <a:rPr lang="en-PH" dirty="0" err="1" smtClean="0"/>
              <a:t>nang</a:t>
            </a:r>
            <a:r>
              <a:rPr lang="en-PH" dirty="0" smtClean="0"/>
              <a:t> </a:t>
            </a:r>
            <a:r>
              <a:rPr lang="en-PH" dirty="0" err="1" smtClean="0"/>
              <a:t>progreso</a:t>
            </a:r>
            <a:r>
              <a:rPr lang="en-PH" dirty="0" smtClean="0"/>
              <a:t> </a:t>
            </a:r>
            <a:r>
              <a:rPr lang="en-PH" dirty="0" err="1" smtClean="0"/>
              <a:t>sa</a:t>
            </a:r>
            <a:r>
              <a:rPr lang="en-PH" dirty="0" smtClean="0"/>
              <a:t> </a:t>
            </a:r>
            <a:r>
              <a:rPr lang="en-PH" dirty="0" err="1" smtClean="0"/>
              <a:t>ibang</a:t>
            </a:r>
            <a:r>
              <a:rPr lang="en-PH" dirty="0" smtClean="0"/>
              <a:t> </a:t>
            </a:r>
            <a:r>
              <a:rPr lang="en-PH" dirty="0" err="1" smtClean="0"/>
              <a:t>nakatakdang</a:t>
            </a:r>
            <a:r>
              <a:rPr lang="en-PH" dirty="0" smtClean="0"/>
              <a:t> </a:t>
            </a:r>
            <a:r>
              <a:rPr lang="en-PH" dirty="0" err="1" smtClean="0"/>
              <a:t>gawain</a:t>
            </a:r>
            <a:endParaRPr lang="en-PH" dirty="0"/>
          </a:p>
          <a:p>
            <a:r>
              <a:rPr lang="en-PH" dirty="0" err="1" smtClean="0"/>
              <a:t>Pag-usapan</a:t>
            </a:r>
            <a:r>
              <a:rPr lang="en-PH" dirty="0" smtClean="0"/>
              <a:t> kung </a:t>
            </a:r>
            <a:r>
              <a:rPr lang="en-PH" dirty="0" err="1" smtClean="0"/>
              <a:t>ano</a:t>
            </a:r>
            <a:r>
              <a:rPr lang="en-PH" dirty="0" smtClean="0"/>
              <a:t> pa </a:t>
            </a:r>
            <a:r>
              <a:rPr lang="en-PH" dirty="0" err="1" smtClean="0"/>
              <a:t>ang</a:t>
            </a:r>
            <a:r>
              <a:rPr lang="en-PH" dirty="0" smtClean="0"/>
              <a:t> </a:t>
            </a:r>
            <a:r>
              <a:rPr lang="en-PH" dirty="0" err="1" smtClean="0"/>
              <a:t>kailangan</a:t>
            </a:r>
            <a:r>
              <a:rPr lang="en-PH" dirty="0" smtClean="0"/>
              <a:t> </a:t>
            </a:r>
            <a:r>
              <a:rPr lang="en-PH" dirty="0" err="1" smtClean="0"/>
              <a:t>magawa</a:t>
            </a:r>
            <a:r>
              <a:rPr lang="en-PH" dirty="0" smtClean="0"/>
              <a:t> </a:t>
            </a:r>
            <a:r>
              <a:rPr lang="en-PH" dirty="0" err="1" smtClean="0"/>
              <a:t>sa</a:t>
            </a:r>
            <a:r>
              <a:rPr lang="en-PH" dirty="0" smtClean="0"/>
              <a:t> </a:t>
            </a:r>
            <a:r>
              <a:rPr lang="en-PH" dirty="0" err="1" smtClean="0"/>
              <a:t>darating</a:t>
            </a:r>
            <a:r>
              <a:rPr lang="en-PH" dirty="0" smtClean="0"/>
              <a:t> </a:t>
            </a:r>
            <a:r>
              <a:rPr lang="en-PH" dirty="0" err="1" smtClean="0"/>
              <a:t>na</a:t>
            </a:r>
            <a:r>
              <a:rPr lang="en-PH" dirty="0" smtClean="0"/>
              <a:t> </a:t>
            </a:r>
            <a:r>
              <a:rPr lang="en-PH" dirty="0" err="1" smtClean="0"/>
              <a:t>buwan</a:t>
            </a:r>
            <a:r>
              <a:rPr lang="en-PH" dirty="0" smtClean="0"/>
              <a:t> at </a:t>
            </a:r>
            <a:r>
              <a:rPr lang="en-PH" dirty="0" err="1" smtClean="0"/>
              <a:t>sino</a:t>
            </a:r>
            <a:r>
              <a:rPr lang="en-PH" dirty="0" smtClean="0"/>
              <a:t> </a:t>
            </a:r>
            <a:r>
              <a:rPr lang="en-PH" dirty="0" err="1" smtClean="0"/>
              <a:t>ang</a:t>
            </a:r>
            <a:r>
              <a:rPr lang="en-PH" dirty="0" smtClean="0"/>
              <a:t> </a:t>
            </a:r>
            <a:r>
              <a:rPr lang="en-PH" dirty="0" err="1" smtClean="0"/>
              <a:t>gagawa</a:t>
            </a:r>
            <a:endParaRPr lang="en-PH" dirty="0" smtClean="0"/>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244584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eFDS14 – Next Month</a:t>
            </a:r>
            <a:endParaRPr lang="en-PH" dirty="0"/>
          </a:p>
        </p:txBody>
      </p:sp>
      <p:sp>
        <p:nvSpPr>
          <p:cNvPr id="3" name="Content Placeholder 2"/>
          <p:cNvSpPr>
            <a:spLocks noGrp="1"/>
          </p:cNvSpPr>
          <p:nvPr>
            <p:ph idx="1"/>
          </p:nvPr>
        </p:nvSpPr>
        <p:spPr/>
        <p:txBody>
          <a:bodyPr>
            <a:normAutofit/>
          </a:bodyPr>
          <a:lstStyle/>
          <a:p>
            <a:r>
              <a:rPr lang="en-PH" sz="4400" dirty="0" smtClean="0"/>
              <a:t>Project updates</a:t>
            </a:r>
          </a:p>
          <a:p>
            <a:r>
              <a:rPr lang="en-PH" sz="4400" dirty="0" smtClean="0"/>
              <a:t>Next steps</a:t>
            </a:r>
          </a:p>
          <a:p>
            <a:r>
              <a:rPr lang="en-PH" sz="4400" dirty="0" smtClean="0"/>
              <a:t>Graduation!</a:t>
            </a:r>
            <a:endParaRPr lang="en-PH" sz="4400"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4187214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i-Pantawid TP13</a:t>
            </a:r>
            <a:endParaRPr lang="en-US" dirty="0"/>
          </a:p>
        </p:txBody>
      </p:sp>
      <p:sp>
        <p:nvSpPr>
          <p:cNvPr id="3" name="Slide Number Placeholder 2"/>
          <p:cNvSpPr>
            <a:spLocks noGrp="1"/>
          </p:cNvSpPr>
          <p:nvPr>
            <p:ph type="sldNum" sz="quarter" idx="12"/>
          </p:nvPr>
        </p:nvSpPr>
        <p:spPr/>
        <p:txBody>
          <a:bodyPr/>
          <a:lstStyle/>
          <a:p>
            <a:pPr>
              <a:defRPr/>
            </a:pPr>
            <a:fld id="{91EF0ED5-EA10-4F4F-8AAF-204763D70F16}" type="slidenum">
              <a:rPr lang="en-US" altLang="en-US" smtClean="0"/>
              <a:pPr>
                <a:defRPr/>
              </a:pPr>
              <a:t>15</a:t>
            </a:fld>
            <a:endParaRPr lang="en-US" alt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684" y="76200"/>
            <a:ext cx="6350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85047" y="5334000"/>
            <a:ext cx="6343275" cy="830997"/>
          </a:xfrm>
          <a:prstGeom prst="rect">
            <a:avLst/>
          </a:prstGeom>
          <a:noFill/>
        </p:spPr>
        <p:txBody>
          <a:bodyPr wrap="none" rtlCol="0">
            <a:spAutoFit/>
          </a:bodyPr>
          <a:lstStyle/>
          <a:p>
            <a:r>
              <a:rPr lang="en-PH" sz="4800" i="1" dirty="0" smtClean="0">
                <a:solidFill>
                  <a:srgbClr val="C00000"/>
                </a:solidFill>
              </a:rPr>
              <a:t>May </a:t>
            </a:r>
            <a:r>
              <a:rPr lang="en-PH" sz="4800" i="1" dirty="0" err="1" smtClean="0">
                <a:solidFill>
                  <a:srgbClr val="C00000"/>
                </a:solidFill>
              </a:rPr>
              <a:t>lakas</a:t>
            </a:r>
            <a:r>
              <a:rPr lang="en-PH" sz="4800" i="1" dirty="0" smtClean="0">
                <a:solidFill>
                  <a:srgbClr val="C00000"/>
                </a:solidFill>
              </a:rPr>
              <a:t> </a:t>
            </a:r>
            <a:r>
              <a:rPr lang="en-PH" sz="4800" i="1" dirty="0" err="1" smtClean="0">
                <a:solidFill>
                  <a:srgbClr val="C00000"/>
                </a:solidFill>
              </a:rPr>
              <a:t>sa</a:t>
            </a:r>
            <a:r>
              <a:rPr lang="en-PH" sz="4800" i="1" dirty="0" smtClean="0">
                <a:solidFill>
                  <a:srgbClr val="C00000"/>
                </a:solidFill>
              </a:rPr>
              <a:t> </a:t>
            </a:r>
            <a:r>
              <a:rPr lang="en-PH" sz="4800" i="1" dirty="0" err="1" smtClean="0">
                <a:solidFill>
                  <a:srgbClr val="C00000"/>
                </a:solidFill>
              </a:rPr>
              <a:t>pagkakaisa</a:t>
            </a:r>
            <a:endParaRPr lang="en-PH" sz="4800" i="1" dirty="0">
              <a:solidFill>
                <a:srgbClr val="C00000"/>
              </a:solidFill>
            </a:endParaRPr>
          </a:p>
        </p:txBody>
      </p:sp>
    </p:spTree>
    <p:extLst>
      <p:ext uri="{BB962C8B-B14F-4D97-AF65-F5344CB8AC3E}">
        <p14:creationId xmlns:p14="http://schemas.microsoft.com/office/powerpoint/2010/main" val="75697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CC0000"/>
                </a:solidFill>
                <a:latin typeface="Freestyle Script" pitchFamily="66" charset="0"/>
              </a:rPr>
              <a:t>eFDS13 – </a:t>
            </a:r>
            <a:r>
              <a:rPr lang="en-US" sz="6000" dirty="0" err="1" smtClean="0">
                <a:solidFill>
                  <a:srgbClr val="CC0000"/>
                </a:solidFill>
                <a:latin typeface="Freestyle Script" pitchFamily="66" charset="0"/>
              </a:rPr>
              <a:t>Aming</a:t>
            </a:r>
            <a:r>
              <a:rPr lang="en-US" sz="6000" dirty="0" smtClean="0">
                <a:solidFill>
                  <a:srgbClr val="CC0000"/>
                </a:solidFill>
                <a:latin typeface="Freestyle Script" pitchFamily="66" charset="0"/>
              </a:rPr>
              <a:t> </a:t>
            </a:r>
            <a:r>
              <a:rPr lang="en-US" sz="6000" dirty="0" err="1" smtClean="0">
                <a:solidFill>
                  <a:srgbClr val="CC0000"/>
                </a:solidFill>
                <a:latin typeface="Freestyle Script" pitchFamily="66" charset="0"/>
              </a:rPr>
              <a:t>Huwarang</a:t>
            </a:r>
            <a:r>
              <a:rPr lang="en-US" sz="6000" dirty="0" smtClean="0">
                <a:solidFill>
                  <a:srgbClr val="CC0000"/>
                </a:solidFill>
                <a:latin typeface="Freestyle Script" pitchFamily="66" charset="0"/>
              </a:rPr>
              <a:t> Gawain</a:t>
            </a:r>
            <a:endParaRPr lang="en-PH" sz="6000" dirty="0"/>
          </a:p>
        </p:txBody>
      </p:sp>
      <p:sp>
        <p:nvSpPr>
          <p:cNvPr id="3" name="Content Placeholder 2"/>
          <p:cNvSpPr>
            <a:spLocks noGrp="1"/>
          </p:cNvSpPr>
          <p:nvPr>
            <p:ph idx="1"/>
          </p:nvPr>
        </p:nvSpPr>
        <p:spPr>
          <a:xfrm>
            <a:off x="838200" y="1524000"/>
            <a:ext cx="7696200" cy="4648200"/>
          </a:xfrm>
          <a:solidFill>
            <a:srgbClr val="CCFFCC"/>
          </a:solidFill>
        </p:spPr>
        <p:txBody>
          <a:bodyPr>
            <a:noAutofit/>
          </a:bodyPr>
          <a:lstStyle/>
          <a:p>
            <a:pPr marL="514350" indent="-514350">
              <a:buFont typeface="+mj-lt"/>
              <a:buAutoNum type="arabicPeriod"/>
            </a:pPr>
            <a:r>
              <a:rPr lang="en-PH" dirty="0" smtClean="0"/>
              <a:t>Review of eFDS12</a:t>
            </a:r>
          </a:p>
          <a:p>
            <a:pPr marL="514350" indent="-514350">
              <a:buFont typeface="+mj-lt"/>
              <a:buAutoNum type="arabicPeriod"/>
            </a:pPr>
            <a:r>
              <a:rPr lang="en-PH" dirty="0" smtClean="0"/>
              <a:t>Discussion on presentation skills</a:t>
            </a:r>
          </a:p>
          <a:p>
            <a:pPr marL="514350" indent="-514350">
              <a:buFont typeface="+mj-lt"/>
              <a:buAutoNum type="arabicPeriod"/>
            </a:pPr>
            <a:r>
              <a:rPr lang="en-PH" dirty="0" smtClean="0"/>
              <a:t>Preparing the group presentation on their barangay project</a:t>
            </a:r>
          </a:p>
          <a:p>
            <a:pPr marL="514350" indent="-514350">
              <a:buFont typeface="+mj-lt"/>
              <a:buAutoNum type="arabicPeriod"/>
            </a:pPr>
            <a:r>
              <a:rPr lang="en-PH" dirty="0" smtClean="0"/>
              <a:t>Group presentations and practice feedback</a:t>
            </a:r>
          </a:p>
          <a:p>
            <a:pPr marL="514350" indent="-514350">
              <a:buFont typeface="+mj-lt"/>
              <a:buAutoNum type="arabicPeriod"/>
            </a:pPr>
            <a:r>
              <a:rPr lang="en-PH" dirty="0" smtClean="0"/>
              <a:t>Next steps</a:t>
            </a:r>
            <a:endParaRPr lang="en-US" dirty="0" smtClean="0"/>
          </a:p>
          <a:p>
            <a:pPr marL="514350" indent="-514350">
              <a:buFont typeface="+mj-lt"/>
              <a:buAutoNum type="arabicPeriod"/>
            </a:pPr>
            <a:endParaRPr lang="en-US" dirty="0" smtClean="0"/>
          </a:p>
        </p:txBody>
      </p:sp>
      <p:sp>
        <p:nvSpPr>
          <p:cNvPr id="7" name="Slide Number Placeholder 6"/>
          <p:cNvSpPr>
            <a:spLocks noGrp="1"/>
          </p:cNvSpPr>
          <p:nvPr>
            <p:ph type="sldNum" sz="quarter" idx="12"/>
          </p:nvPr>
        </p:nvSpPr>
        <p:spPr/>
        <p:txBody>
          <a:bodyPr/>
          <a:lstStyle/>
          <a:p>
            <a:fld id="{9B1323FD-ED1B-481C-BC46-19F9014BEBC8}" type="slidenum">
              <a:rPr lang="en-US" smtClean="0"/>
              <a:t>2</a:t>
            </a:fld>
            <a:endParaRPr lang="en-US"/>
          </a:p>
        </p:txBody>
      </p:sp>
      <p:sp>
        <p:nvSpPr>
          <p:cNvPr id="8" name="Date Placeholder 7"/>
          <p:cNvSpPr>
            <a:spLocks noGrp="1"/>
          </p:cNvSpPr>
          <p:nvPr>
            <p:ph type="dt" sz="half" idx="10"/>
          </p:nvPr>
        </p:nvSpPr>
        <p:spPr>
          <a:xfrm>
            <a:off x="457200" y="6492875"/>
            <a:ext cx="2133600" cy="365125"/>
          </a:xfrm>
        </p:spPr>
        <p:txBody>
          <a:bodyPr/>
          <a:lstStyle/>
          <a:p>
            <a:r>
              <a:rPr lang="en-US" smtClean="0"/>
              <a:t>i-Pantawid eFDS 13</a:t>
            </a:r>
            <a:endParaRPr lang="en-US"/>
          </a:p>
        </p:txBody>
      </p:sp>
    </p:spTree>
    <p:extLst>
      <p:ext uri="{BB962C8B-B14F-4D97-AF65-F5344CB8AC3E}">
        <p14:creationId xmlns:p14="http://schemas.microsoft.com/office/powerpoint/2010/main" val="394015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err="1" smtClean="0">
                <a:solidFill>
                  <a:srgbClr val="006600"/>
                </a:solidFill>
              </a:rPr>
              <a:t>Pagpili</a:t>
            </a:r>
            <a:r>
              <a:rPr lang="en-PH" dirty="0" smtClean="0">
                <a:solidFill>
                  <a:srgbClr val="006600"/>
                </a:solidFill>
              </a:rPr>
              <a:t> </a:t>
            </a:r>
            <a:r>
              <a:rPr lang="en-PH" dirty="0" err="1" smtClean="0">
                <a:solidFill>
                  <a:srgbClr val="006600"/>
                </a:solidFill>
              </a:rPr>
              <a:t>ng</a:t>
            </a:r>
            <a:r>
              <a:rPr lang="en-PH" dirty="0" smtClean="0">
                <a:solidFill>
                  <a:srgbClr val="006600"/>
                </a:solidFill>
              </a:rPr>
              <a:t> </a:t>
            </a:r>
            <a:r>
              <a:rPr lang="en-PH" dirty="0" err="1" smtClean="0">
                <a:solidFill>
                  <a:srgbClr val="006600"/>
                </a:solidFill>
              </a:rPr>
              <a:t>ating</a:t>
            </a:r>
            <a:r>
              <a:rPr lang="en-PH" dirty="0" smtClean="0">
                <a:solidFill>
                  <a:srgbClr val="006600"/>
                </a:solidFill>
              </a:rPr>
              <a:t> </a:t>
            </a:r>
            <a:r>
              <a:rPr lang="en-PH" dirty="0" err="1" smtClean="0">
                <a:solidFill>
                  <a:srgbClr val="006600"/>
                </a:solidFill>
              </a:rPr>
              <a:t>huwarang</a:t>
            </a:r>
            <a:r>
              <a:rPr lang="en-PH" dirty="0" smtClean="0">
                <a:solidFill>
                  <a:srgbClr val="006600"/>
                </a:solidFill>
              </a:rPr>
              <a:t> </a:t>
            </a:r>
            <a:r>
              <a:rPr lang="en-PH" dirty="0" err="1" smtClean="0">
                <a:solidFill>
                  <a:srgbClr val="006600"/>
                </a:solidFill>
              </a:rPr>
              <a:t>gawain</a:t>
            </a:r>
            <a:endParaRPr lang="en-PH" dirty="0">
              <a:solidFill>
                <a:srgbClr val="006600"/>
              </a:solidFill>
            </a:endParaRPr>
          </a:p>
        </p:txBody>
      </p:sp>
      <p:sp>
        <p:nvSpPr>
          <p:cNvPr id="5" name="Content Placeholder 4"/>
          <p:cNvSpPr>
            <a:spLocks noGrp="1"/>
          </p:cNvSpPr>
          <p:nvPr>
            <p:ph idx="1"/>
          </p:nvPr>
        </p:nvSpPr>
        <p:spPr>
          <a:xfrm>
            <a:off x="457200" y="1600200"/>
            <a:ext cx="8229600" cy="4876800"/>
          </a:xfrm>
        </p:spPr>
        <p:txBody>
          <a:bodyPr>
            <a:normAutofit fontScale="92500" lnSpcReduction="20000"/>
          </a:bodyPr>
          <a:lstStyle/>
          <a:p>
            <a:r>
              <a:rPr lang="en-PH" dirty="0" err="1" smtClean="0"/>
              <a:t>Isang</a:t>
            </a:r>
            <a:r>
              <a:rPr lang="en-PH" dirty="0" smtClean="0"/>
              <a:t> </a:t>
            </a:r>
            <a:r>
              <a:rPr lang="en-PH" dirty="0" err="1" smtClean="0"/>
              <a:t>grupo</a:t>
            </a:r>
            <a:r>
              <a:rPr lang="en-PH" dirty="0" smtClean="0"/>
              <a:t> </a:t>
            </a:r>
            <a:r>
              <a:rPr lang="en-PH" dirty="0" err="1" smtClean="0"/>
              <a:t>bawat</a:t>
            </a:r>
            <a:r>
              <a:rPr lang="en-PH" dirty="0" smtClean="0"/>
              <a:t> barangay</a:t>
            </a:r>
          </a:p>
          <a:p>
            <a:r>
              <a:rPr lang="en-PH" dirty="0" err="1" smtClean="0"/>
              <a:t>Bawat</a:t>
            </a:r>
            <a:r>
              <a:rPr lang="en-PH" dirty="0" smtClean="0"/>
              <a:t> </a:t>
            </a:r>
            <a:r>
              <a:rPr lang="en-PH" dirty="0" err="1" smtClean="0"/>
              <a:t>grupo</a:t>
            </a:r>
            <a:r>
              <a:rPr lang="en-PH" dirty="0" smtClean="0"/>
              <a:t> ay </a:t>
            </a:r>
            <a:r>
              <a:rPr lang="en-PH" dirty="0" err="1" smtClean="0"/>
              <a:t>mamimili</a:t>
            </a:r>
            <a:r>
              <a:rPr lang="en-PH" dirty="0" smtClean="0"/>
              <a:t> </a:t>
            </a:r>
            <a:r>
              <a:rPr lang="en-PH" dirty="0" err="1" smtClean="0"/>
              <a:t>ng</a:t>
            </a:r>
            <a:r>
              <a:rPr lang="en-PH" dirty="0" smtClean="0"/>
              <a:t> </a:t>
            </a:r>
            <a:r>
              <a:rPr lang="en-PH" dirty="0" err="1" smtClean="0"/>
              <a:t>isang</a:t>
            </a:r>
            <a:r>
              <a:rPr lang="en-PH" dirty="0" smtClean="0"/>
              <a:t> </a:t>
            </a:r>
            <a:r>
              <a:rPr lang="en-PH" dirty="0" err="1" smtClean="0"/>
              <a:t>proyekto</a:t>
            </a:r>
            <a:r>
              <a:rPr lang="en-PH" dirty="0" smtClean="0"/>
              <a:t> </a:t>
            </a:r>
            <a:r>
              <a:rPr lang="en-PH" dirty="0" err="1" smtClean="0"/>
              <a:t>para</a:t>
            </a:r>
            <a:r>
              <a:rPr lang="en-PH" dirty="0" smtClean="0"/>
              <a:t> </a:t>
            </a:r>
            <a:r>
              <a:rPr lang="en-PH" dirty="0" err="1" smtClean="0"/>
              <a:t>sa</a:t>
            </a:r>
            <a:r>
              <a:rPr lang="en-PH" dirty="0" smtClean="0"/>
              <a:t> </a:t>
            </a:r>
            <a:r>
              <a:rPr lang="en-PH" dirty="0" err="1" smtClean="0"/>
              <a:t>kanilang</a:t>
            </a:r>
            <a:r>
              <a:rPr lang="en-PH" dirty="0" smtClean="0"/>
              <a:t> barangay </a:t>
            </a:r>
            <a:r>
              <a:rPr lang="en-PH" dirty="0" err="1" smtClean="0"/>
              <a:t>na</a:t>
            </a:r>
            <a:r>
              <a:rPr lang="en-PH" dirty="0" smtClean="0"/>
              <a:t> </a:t>
            </a:r>
            <a:r>
              <a:rPr lang="en-PH" dirty="0" err="1" smtClean="0"/>
              <a:t>magagawa</a:t>
            </a:r>
            <a:r>
              <a:rPr lang="en-PH" dirty="0" smtClean="0"/>
              <a:t> </a:t>
            </a:r>
            <a:r>
              <a:rPr lang="en-PH" dirty="0" err="1" smtClean="0"/>
              <a:t>sa</a:t>
            </a:r>
            <a:r>
              <a:rPr lang="en-PH" dirty="0" smtClean="0"/>
              <a:t> </a:t>
            </a:r>
            <a:r>
              <a:rPr lang="en-PH" dirty="0" err="1" smtClean="0"/>
              <a:t>darating</a:t>
            </a:r>
            <a:r>
              <a:rPr lang="en-PH" dirty="0" smtClean="0"/>
              <a:t> </a:t>
            </a:r>
            <a:r>
              <a:rPr lang="en-PH" dirty="0" err="1" smtClean="0"/>
              <a:t>na</a:t>
            </a:r>
            <a:r>
              <a:rPr lang="en-PH" dirty="0" smtClean="0"/>
              <a:t> 2 </a:t>
            </a:r>
            <a:r>
              <a:rPr lang="en-PH" dirty="0" err="1" smtClean="0"/>
              <a:t>buwan</a:t>
            </a:r>
            <a:r>
              <a:rPr lang="en-PH" dirty="0" smtClean="0"/>
              <a:t> </a:t>
            </a:r>
            <a:r>
              <a:rPr lang="en-PH" dirty="0" err="1" smtClean="0"/>
              <a:t>mula</a:t>
            </a:r>
            <a:r>
              <a:rPr lang="en-PH" dirty="0" smtClean="0"/>
              <a:t> </a:t>
            </a:r>
            <a:r>
              <a:rPr lang="en-PH" dirty="0" err="1" smtClean="0"/>
              <a:t>sa</a:t>
            </a:r>
            <a:r>
              <a:rPr lang="en-PH" dirty="0" smtClean="0"/>
              <a:t> --</a:t>
            </a:r>
          </a:p>
          <a:p>
            <a:pPr lvl="1"/>
            <a:r>
              <a:rPr lang="en-PH" dirty="0" smtClean="0"/>
              <a:t>ABC</a:t>
            </a:r>
          </a:p>
          <a:p>
            <a:pPr lvl="1"/>
            <a:r>
              <a:rPr lang="en-PH" dirty="0" err="1" smtClean="0"/>
              <a:t>Ang</a:t>
            </a:r>
            <a:r>
              <a:rPr lang="en-PH" dirty="0" smtClean="0"/>
              <a:t> Plano </a:t>
            </a:r>
            <a:r>
              <a:rPr lang="en-PH" dirty="0" err="1" smtClean="0"/>
              <a:t>ng</a:t>
            </a:r>
            <a:r>
              <a:rPr lang="en-PH" dirty="0" smtClean="0"/>
              <a:t> </a:t>
            </a:r>
            <a:r>
              <a:rPr lang="en-PH" dirty="0" err="1" smtClean="0"/>
              <a:t>Pamayanan</a:t>
            </a:r>
            <a:endParaRPr lang="en-PH" dirty="0" smtClean="0"/>
          </a:p>
          <a:p>
            <a:pPr lvl="1"/>
            <a:r>
              <a:rPr lang="en-PH" dirty="0" smtClean="0"/>
              <a:t>Action Plan for Health</a:t>
            </a:r>
          </a:p>
          <a:p>
            <a:pPr lvl="1"/>
            <a:r>
              <a:rPr lang="en-PH" dirty="0" smtClean="0"/>
              <a:t>Action Plan for Education</a:t>
            </a:r>
          </a:p>
          <a:p>
            <a:r>
              <a:rPr lang="en-PH" dirty="0" smtClean="0"/>
              <a:t>I-</a:t>
            </a:r>
            <a:r>
              <a:rPr lang="en-PH" dirty="0" err="1" smtClean="0"/>
              <a:t>detalye</a:t>
            </a:r>
            <a:r>
              <a:rPr lang="en-PH" dirty="0" smtClean="0"/>
              <a:t> </a:t>
            </a:r>
            <a:r>
              <a:rPr lang="en-PH" dirty="0" err="1" smtClean="0"/>
              <a:t>sa</a:t>
            </a:r>
            <a:r>
              <a:rPr lang="en-PH" dirty="0" smtClean="0"/>
              <a:t> </a:t>
            </a:r>
            <a:r>
              <a:rPr lang="en-PH" dirty="0" err="1" smtClean="0"/>
              <a:t>pamamagitan</a:t>
            </a:r>
            <a:r>
              <a:rPr lang="en-PH" dirty="0" smtClean="0"/>
              <a:t> </a:t>
            </a:r>
            <a:r>
              <a:rPr lang="en-PH" dirty="0" err="1" smtClean="0"/>
              <a:t>ng</a:t>
            </a:r>
            <a:r>
              <a:rPr lang="en-PH" dirty="0" smtClean="0"/>
              <a:t> Project Planning Mountain at Action Plan (manila paper)</a:t>
            </a:r>
          </a:p>
          <a:p>
            <a:r>
              <a:rPr lang="en-PH" dirty="0" err="1" smtClean="0"/>
              <a:t>Ibahagi</a:t>
            </a:r>
            <a:r>
              <a:rPr lang="en-PH" dirty="0" smtClean="0"/>
              <a:t> </a:t>
            </a:r>
            <a:r>
              <a:rPr lang="en-PH" dirty="0" err="1" smtClean="0"/>
              <a:t>sa</a:t>
            </a:r>
            <a:r>
              <a:rPr lang="en-PH" dirty="0" smtClean="0"/>
              <a:t> </a:t>
            </a:r>
            <a:r>
              <a:rPr lang="en-PH" dirty="0" err="1" smtClean="0"/>
              <a:t>lahat</a:t>
            </a:r>
            <a:endParaRPr lang="en-PH" dirty="0"/>
          </a:p>
        </p:txBody>
      </p:sp>
      <p:sp>
        <p:nvSpPr>
          <p:cNvPr id="2" name="Date Placeholder 1"/>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FD1F5157-FDDE-4CDF-8D20-C3A8F46CEA9B}"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632956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FD1F5157-FDDE-4CDF-8D20-C3A8F46CEA9B}" type="slidenum">
              <a:rPr lang="en-US" smtClean="0">
                <a:solidFill>
                  <a:prstClr val="black">
                    <a:tint val="75000"/>
                  </a:prstClr>
                </a:solidFill>
              </a:rPr>
              <a:pPr/>
              <a:t>4</a:t>
            </a:fld>
            <a:endParaRPr lang="en-US" dirty="0">
              <a:solidFill>
                <a:prstClr val="black">
                  <a:tint val="7500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3447"/>
            <a:ext cx="5413907" cy="683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981200" y="2309917"/>
            <a:ext cx="1810111"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Sanhi</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ng</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tagumpay</a:t>
            </a:r>
            <a:endParaRPr lang="en-PH" sz="1400" b="1" dirty="0">
              <a:solidFill>
                <a:srgbClr val="C00000"/>
              </a:solidFill>
              <a:latin typeface="Comic Sans MS" pitchFamily="66" charset="0"/>
            </a:endParaRPr>
          </a:p>
        </p:txBody>
      </p:sp>
      <p:sp>
        <p:nvSpPr>
          <p:cNvPr id="14" name="TextBox 13"/>
          <p:cNvSpPr txBox="1"/>
          <p:nvPr/>
        </p:nvSpPr>
        <p:spPr>
          <a:xfrm>
            <a:off x="4895489" y="1905000"/>
            <a:ext cx="814647"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Layunin</a:t>
            </a:r>
            <a:endParaRPr lang="en-PH" sz="1400" b="1" dirty="0">
              <a:solidFill>
                <a:srgbClr val="C00000"/>
              </a:solidFill>
              <a:latin typeface="Comic Sans MS" pitchFamily="66" charset="0"/>
            </a:endParaRPr>
          </a:p>
        </p:txBody>
      </p:sp>
      <p:sp>
        <p:nvSpPr>
          <p:cNvPr id="15" name="TextBox 14"/>
          <p:cNvSpPr txBox="1"/>
          <p:nvPr/>
        </p:nvSpPr>
        <p:spPr>
          <a:xfrm>
            <a:off x="6211899" y="225623"/>
            <a:ext cx="950901"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Pangarap</a:t>
            </a:r>
            <a:endParaRPr lang="en-PH" sz="1400" b="1" dirty="0">
              <a:solidFill>
                <a:srgbClr val="C00000"/>
              </a:solidFill>
              <a:latin typeface="Comic Sans MS" pitchFamily="66" charset="0"/>
            </a:endParaRPr>
          </a:p>
        </p:txBody>
      </p:sp>
      <p:sp>
        <p:nvSpPr>
          <p:cNvPr id="16" name="TextBox 15"/>
          <p:cNvSpPr txBox="1"/>
          <p:nvPr/>
        </p:nvSpPr>
        <p:spPr>
          <a:xfrm>
            <a:off x="2492870" y="5867400"/>
            <a:ext cx="1393330"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kailangan</a:t>
            </a:r>
            <a:endParaRPr lang="en-PH" sz="1400" b="1" dirty="0">
              <a:solidFill>
                <a:srgbClr val="C00000"/>
              </a:solidFill>
              <a:latin typeface="Comic Sans MS" pitchFamily="66" charset="0"/>
            </a:endParaRPr>
          </a:p>
        </p:txBody>
      </p:sp>
      <p:sp>
        <p:nvSpPr>
          <p:cNvPr id="17" name="TextBox 16"/>
          <p:cNvSpPr txBox="1"/>
          <p:nvPr/>
        </p:nvSpPr>
        <p:spPr>
          <a:xfrm>
            <a:off x="2645270" y="5029200"/>
            <a:ext cx="1263487"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hadlang</a:t>
            </a:r>
            <a:endParaRPr lang="en-PH" sz="1400" b="1" dirty="0">
              <a:solidFill>
                <a:srgbClr val="C00000"/>
              </a:solidFill>
              <a:latin typeface="Comic Sans MS" pitchFamily="66" charset="0"/>
            </a:endParaRPr>
          </a:p>
        </p:txBody>
      </p:sp>
      <p:sp>
        <p:nvSpPr>
          <p:cNvPr id="18" name="TextBox 17"/>
          <p:cNvSpPr txBox="1"/>
          <p:nvPr/>
        </p:nvSpPr>
        <p:spPr>
          <a:xfrm>
            <a:off x="4370294" y="3177988"/>
            <a:ext cx="1176925" cy="307777"/>
          </a:xfrm>
          <a:prstGeom prst="rect">
            <a:avLst/>
          </a:prstGeom>
          <a:noFill/>
        </p:spPr>
        <p:txBody>
          <a:bodyPr wrap="none" rtlCol="0">
            <a:spAutoFit/>
          </a:bodyPr>
          <a:lstStyle/>
          <a:p>
            <a:r>
              <a:rPr lang="en-PH" sz="1400" b="1" dirty="0" err="1" smtClean="0">
                <a:solidFill>
                  <a:srgbClr val="C00000"/>
                </a:solidFill>
                <a:latin typeface="Comic Sans MS" pitchFamily="66" charset="0"/>
              </a:rPr>
              <a:t>Mga</a:t>
            </a:r>
            <a:r>
              <a:rPr lang="en-PH" sz="1400" b="1" dirty="0" smtClean="0">
                <a:solidFill>
                  <a:srgbClr val="C00000"/>
                </a:solidFill>
                <a:latin typeface="Comic Sans MS" pitchFamily="66" charset="0"/>
              </a:rPr>
              <a:t> </a:t>
            </a:r>
            <a:r>
              <a:rPr lang="en-PH" sz="1400" b="1" dirty="0" err="1" smtClean="0">
                <a:solidFill>
                  <a:srgbClr val="C00000"/>
                </a:solidFill>
                <a:latin typeface="Comic Sans MS" pitchFamily="66" charset="0"/>
              </a:rPr>
              <a:t>gawain</a:t>
            </a:r>
            <a:endParaRPr lang="en-PH" sz="1400" b="1" dirty="0">
              <a:solidFill>
                <a:srgbClr val="C00000"/>
              </a:solidFill>
              <a:latin typeface="Comic Sans MS" pitchFamily="66" charset="0"/>
            </a:endParaRPr>
          </a:p>
        </p:txBody>
      </p:sp>
      <p:sp>
        <p:nvSpPr>
          <p:cNvPr id="19" name="TextBox 18"/>
          <p:cNvSpPr txBox="1"/>
          <p:nvPr/>
        </p:nvSpPr>
        <p:spPr>
          <a:xfrm>
            <a:off x="5410200" y="15240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1</a:t>
            </a:r>
            <a:endParaRPr lang="en-PH" sz="2800" b="1" dirty="0">
              <a:solidFill>
                <a:srgbClr val="C00000"/>
              </a:solidFill>
              <a:latin typeface="Comic Sans MS" pitchFamily="66" charset="0"/>
            </a:endParaRPr>
          </a:p>
        </p:txBody>
      </p:sp>
      <p:sp>
        <p:nvSpPr>
          <p:cNvPr id="20" name="TextBox 19"/>
          <p:cNvSpPr txBox="1"/>
          <p:nvPr/>
        </p:nvSpPr>
        <p:spPr>
          <a:xfrm>
            <a:off x="4777322" y="129540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2</a:t>
            </a:r>
            <a:endParaRPr lang="en-PH" sz="2800" b="1" dirty="0">
              <a:solidFill>
                <a:srgbClr val="C00000"/>
              </a:solidFill>
              <a:latin typeface="Comic Sans MS" pitchFamily="66" charset="0"/>
            </a:endParaRPr>
          </a:p>
        </p:txBody>
      </p:sp>
      <p:sp>
        <p:nvSpPr>
          <p:cNvPr id="21" name="TextBox 20"/>
          <p:cNvSpPr txBox="1"/>
          <p:nvPr/>
        </p:nvSpPr>
        <p:spPr>
          <a:xfrm>
            <a:off x="1640541" y="214378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4</a:t>
            </a:r>
            <a:endParaRPr lang="en-PH" sz="2800" b="1" dirty="0">
              <a:solidFill>
                <a:srgbClr val="C00000"/>
              </a:solidFill>
              <a:latin typeface="Comic Sans MS" pitchFamily="66" charset="0"/>
            </a:endParaRPr>
          </a:p>
        </p:txBody>
      </p:sp>
      <p:sp>
        <p:nvSpPr>
          <p:cNvPr id="22" name="TextBox 21"/>
          <p:cNvSpPr txBox="1"/>
          <p:nvPr/>
        </p:nvSpPr>
        <p:spPr>
          <a:xfrm>
            <a:off x="3048000" y="4267200"/>
            <a:ext cx="404278" cy="523220"/>
          </a:xfrm>
          <a:prstGeom prst="rect">
            <a:avLst/>
          </a:prstGeom>
          <a:noFill/>
        </p:spPr>
        <p:txBody>
          <a:bodyPr wrap="none" rtlCol="0">
            <a:spAutoFit/>
          </a:bodyPr>
          <a:lstStyle/>
          <a:p>
            <a:r>
              <a:rPr lang="en-PH" sz="2800" b="1" dirty="0">
                <a:solidFill>
                  <a:srgbClr val="C00000"/>
                </a:solidFill>
                <a:latin typeface="Comic Sans MS" pitchFamily="66" charset="0"/>
              </a:rPr>
              <a:t>5</a:t>
            </a:r>
          </a:p>
        </p:txBody>
      </p:sp>
      <p:sp>
        <p:nvSpPr>
          <p:cNvPr id="23" name="TextBox 22"/>
          <p:cNvSpPr txBox="1"/>
          <p:nvPr/>
        </p:nvSpPr>
        <p:spPr>
          <a:xfrm>
            <a:off x="2186522" y="5728447"/>
            <a:ext cx="404278" cy="523220"/>
          </a:xfrm>
          <a:prstGeom prst="rect">
            <a:avLst/>
          </a:prstGeom>
          <a:noFill/>
        </p:spPr>
        <p:txBody>
          <a:bodyPr wrap="none" rtlCol="0">
            <a:spAutoFit/>
          </a:bodyPr>
          <a:lstStyle/>
          <a:p>
            <a:r>
              <a:rPr lang="en-PH" sz="2800" b="1" dirty="0">
                <a:solidFill>
                  <a:srgbClr val="C00000"/>
                </a:solidFill>
                <a:latin typeface="Comic Sans MS" pitchFamily="66" charset="0"/>
              </a:rPr>
              <a:t>3</a:t>
            </a:r>
          </a:p>
        </p:txBody>
      </p:sp>
      <p:sp>
        <p:nvSpPr>
          <p:cNvPr id="24" name="TextBox 23"/>
          <p:cNvSpPr txBox="1"/>
          <p:nvPr/>
        </p:nvSpPr>
        <p:spPr>
          <a:xfrm>
            <a:off x="4038600" y="3058180"/>
            <a:ext cx="404278" cy="523220"/>
          </a:xfrm>
          <a:prstGeom prst="rect">
            <a:avLst/>
          </a:prstGeom>
          <a:noFill/>
        </p:spPr>
        <p:txBody>
          <a:bodyPr wrap="none" rtlCol="0">
            <a:spAutoFit/>
          </a:bodyPr>
          <a:lstStyle/>
          <a:p>
            <a:r>
              <a:rPr lang="en-PH" sz="2800" b="1" dirty="0" smtClean="0">
                <a:solidFill>
                  <a:srgbClr val="C00000"/>
                </a:solidFill>
                <a:latin typeface="Comic Sans MS" pitchFamily="66" charset="0"/>
              </a:rPr>
              <a:t>6</a:t>
            </a:r>
            <a:endParaRPr lang="en-PH" sz="2800" b="1" dirty="0">
              <a:solidFill>
                <a:srgbClr val="C00000"/>
              </a:solidFill>
              <a:latin typeface="Comic Sans MS" pitchFamily="66" charset="0"/>
            </a:endParaRPr>
          </a:p>
        </p:txBody>
      </p:sp>
      <p:sp>
        <p:nvSpPr>
          <p:cNvPr id="25" name="TextBox 24"/>
          <p:cNvSpPr txBox="1"/>
          <p:nvPr/>
        </p:nvSpPr>
        <p:spPr>
          <a:xfrm>
            <a:off x="7086600" y="2819400"/>
            <a:ext cx="1717137" cy="769441"/>
          </a:xfrm>
          <a:prstGeom prst="rect">
            <a:avLst/>
          </a:prstGeom>
          <a:noFill/>
          <a:ln w="28575">
            <a:solidFill>
              <a:srgbClr val="C00000"/>
            </a:solidFill>
            <a:prstDash val="sysDash"/>
          </a:ln>
        </p:spPr>
        <p:txBody>
          <a:bodyPr wrap="none" rtlCol="0">
            <a:spAutoFit/>
          </a:bodyPr>
          <a:lstStyle/>
          <a:p>
            <a:pPr algn="ctr"/>
            <a:r>
              <a:rPr lang="en-PH" sz="2800" b="1" dirty="0" smtClean="0">
                <a:solidFill>
                  <a:srgbClr val="C00000"/>
                </a:solidFill>
                <a:latin typeface="Comic Sans MS" pitchFamily="66" charset="0"/>
              </a:rPr>
              <a:t>7</a:t>
            </a:r>
          </a:p>
          <a:p>
            <a:pPr algn="ctr"/>
            <a:r>
              <a:rPr lang="en-PH" sz="1600" b="1" dirty="0" smtClean="0">
                <a:solidFill>
                  <a:srgbClr val="C00000"/>
                </a:solidFill>
                <a:latin typeface="Comic Sans MS" pitchFamily="66" charset="0"/>
              </a:rPr>
              <a:t>Plano </a:t>
            </a:r>
            <a:r>
              <a:rPr lang="en-PH" sz="1600" b="1" dirty="0" err="1" smtClean="0">
                <a:solidFill>
                  <a:srgbClr val="C00000"/>
                </a:solidFill>
                <a:latin typeface="Comic Sans MS" pitchFamily="66" charset="0"/>
              </a:rPr>
              <a:t>ng</a:t>
            </a:r>
            <a:r>
              <a:rPr lang="en-PH" sz="1600" b="1" dirty="0" smtClean="0">
                <a:solidFill>
                  <a:srgbClr val="C00000"/>
                </a:solidFill>
                <a:latin typeface="Comic Sans MS" pitchFamily="66" charset="0"/>
              </a:rPr>
              <a:t> </a:t>
            </a:r>
            <a:r>
              <a:rPr lang="en-PH" sz="1600" b="1" dirty="0" err="1" smtClean="0">
                <a:solidFill>
                  <a:srgbClr val="C00000"/>
                </a:solidFill>
                <a:latin typeface="Comic Sans MS" pitchFamily="66" charset="0"/>
              </a:rPr>
              <a:t>gawain</a:t>
            </a:r>
            <a:endParaRPr lang="en-PH" sz="1600" b="1" dirty="0">
              <a:solidFill>
                <a:srgbClr val="C00000"/>
              </a:solidFill>
              <a:latin typeface="Comic Sans MS" pitchFamily="66" charset="0"/>
            </a:endParaRPr>
          </a:p>
        </p:txBody>
      </p:sp>
    </p:spTree>
    <p:extLst>
      <p:ext uri="{BB962C8B-B14F-4D97-AF65-F5344CB8AC3E}">
        <p14:creationId xmlns:p14="http://schemas.microsoft.com/office/powerpoint/2010/main" val="162144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3614" y="76200"/>
            <a:ext cx="6568786" cy="400110"/>
          </a:xfrm>
          <a:prstGeom prst="rect">
            <a:avLst/>
          </a:prstGeom>
          <a:noFill/>
        </p:spPr>
        <p:txBody>
          <a:bodyPr wrap="none" rtlCol="0">
            <a:spAutoFit/>
          </a:bodyPr>
          <a:lstStyle/>
          <a:p>
            <a:r>
              <a:rPr lang="en-US" sz="2000" b="1" dirty="0" smtClean="0">
                <a:solidFill>
                  <a:schemeClr val="accent6">
                    <a:lumMod val="75000"/>
                  </a:schemeClr>
                </a:solidFill>
              </a:rPr>
              <a:t>ANG PLANO PARA SA BARANGAY ______________________</a:t>
            </a:r>
            <a:endParaRPr lang="en-US" sz="2000" b="1" dirty="0">
              <a:solidFill>
                <a:schemeClr val="accent6">
                  <a:lumMod val="75000"/>
                </a:schemeClr>
              </a:solidFill>
            </a:endParaRPr>
          </a:p>
        </p:txBody>
      </p:sp>
      <p:sp>
        <p:nvSpPr>
          <p:cNvPr id="4" name="TextBox 3"/>
          <p:cNvSpPr txBox="1"/>
          <p:nvPr/>
        </p:nvSpPr>
        <p:spPr>
          <a:xfrm>
            <a:off x="267729" y="457200"/>
            <a:ext cx="8610600" cy="523220"/>
          </a:xfrm>
          <a:prstGeom prst="rect">
            <a:avLst/>
          </a:prstGeom>
          <a:noFill/>
          <a:ln w="9525">
            <a:solidFill>
              <a:srgbClr val="0070C0"/>
            </a:solidFill>
          </a:ln>
        </p:spPr>
        <p:txBody>
          <a:bodyPr wrap="square" rtlCol="0">
            <a:spAutoFit/>
          </a:bodyPr>
          <a:lstStyle/>
          <a:p>
            <a:r>
              <a:rPr lang="en-US" sz="1400" dirty="0"/>
              <a:t>LGU:  	       Barangay:	Parent Leaders:                                              	Date:</a:t>
            </a:r>
          </a:p>
          <a:p>
            <a:endParaRPr lang="en-US" sz="1400" dirty="0"/>
          </a:p>
        </p:txBody>
      </p:sp>
      <p:sp>
        <p:nvSpPr>
          <p:cNvPr id="5" name="Date Placeholder 4"/>
          <p:cNvSpPr>
            <a:spLocks noGrp="1"/>
          </p:cNvSpPr>
          <p:nvPr>
            <p:ph type="dt" sz="half" idx="10"/>
          </p:nvPr>
        </p:nvSpPr>
        <p:spPr/>
        <p:txBody>
          <a:bodyPr/>
          <a:lstStyle/>
          <a:p>
            <a:r>
              <a:rPr lang="en-US" smtClean="0"/>
              <a:t>i-Pantawid eFDS 4</a:t>
            </a:r>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5</a:t>
            </a:fld>
            <a:endParaRPr lang="en-US"/>
          </a:p>
        </p:txBody>
      </p:sp>
      <p:sp>
        <p:nvSpPr>
          <p:cNvPr id="8" name="TextBox 7"/>
          <p:cNvSpPr txBox="1"/>
          <p:nvPr/>
        </p:nvSpPr>
        <p:spPr>
          <a:xfrm>
            <a:off x="264459" y="1140023"/>
            <a:ext cx="8610600" cy="307777"/>
          </a:xfrm>
          <a:prstGeom prst="rect">
            <a:avLst/>
          </a:prstGeom>
          <a:noFill/>
          <a:ln w="9525">
            <a:solidFill>
              <a:srgbClr val="0070C0"/>
            </a:solidFill>
          </a:ln>
        </p:spPr>
        <p:txBody>
          <a:bodyPr wrap="square" rtlCol="0">
            <a:spAutoFit/>
          </a:bodyPr>
          <a:lstStyle/>
          <a:p>
            <a:r>
              <a:rPr lang="en-US" sz="1400" dirty="0" smtClean="0"/>
              <a:t>Project/</a:t>
            </a:r>
            <a:r>
              <a:rPr lang="en-US" sz="1400" dirty="0" err="1" smtClean="0"/>
              <a:t>Layunin</a:t>
            </a:r>
            <a:r>
              <a:rPr lang="en-US" sz="1400" dirty="0" smtClean="0"/>
              <a:t>:</a:t>
            </a:r>
            <a:endParaRPr lang="en-US" sz="1400" dirty="0"/>
          </a:p>
        </p:txBody>
      </p:sp>
      <p:graphicFrame>
        <p:nvGraphicFramePr>
          <p:cNvPr id="2" name="Table 1"/>
          <p:cNvGraphicFramePr>
            <a:graphicFrameLocks noGrp="1"/>
          </p:cNvGraphicFramePr>
          <p:nvPr>
            <p:extLst>
              <p:ext uri="{D42A27DB-BD31-4B8C-83A1-F6EECF244321}">
                <p14:modId xmlns:p14="http://schemas.microsoft.com/office/powerpoint/2010/main" val="2652316936"/>
              </p:ext>
            </p:extLst>
          </p:nvPr>
        </p:nvGraphicFramePr>
        <p:xfrm>
          <a:off x="349338" y="1600200"/>
          <a:ext cx="8489866" cy="4868684"/>
        </p:xfrm>
        <a:graphic>
          <a:graphicData uri="http://schemas.openxmlformats.org/drawingml/2006/table">
            <a:tbl>
              <a:tblPr firstRow="1" bandRow="1">
                <a:tableStyleId>{5C22544A-7EE6-4342-B048-85BDC9FD1C3A}</a:tableStyleId>
              </a:tblPr>
              <a:tblGrid>
                <a:gridCol w="2546262"/>
                <a:gridCol w="1485901"/>
                <a:gridCol w="1028699"/>
                <a:gridCol w="1714502"/>
                <a:gridCol w="1714502"/>
              </a:tblGrid>
              <a:tr h="516467">
                <a:tc>
                  <a:txBody>
                    <a:bodyPr/>
                    <a:lstStyle/>
                    <a:p>
                      <a:pPr algn="ctr"/>
                      <a:r>
                        <a:rPr lang="en-PH" sz="2000" dirty="0" smtClean="0">
                          <a:solidFill>
                            <a:schemeClr val="tx1"/>
                          </a:solidFill>
                        </a:rPr>
                        <a:t>Gawain</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err="1" smtClean="0">
                          <a:solidFill>
                            <a:schemeClr val="tx1"/>
                          </a:solidFill>
                        </a:rPr>
                        <a:t>Sinong</a:t>
                      </a:r>
                      <a:r>
                        <a:rPr lang="en-PH" sz="2000" dirty="0" smtClean="0">
                          <a:solidFill>
                            <a:schemeClr val="tx1"/>
                          </a:solidFill>
                        </a:rPr>
                        <a:t> </a:t>
                      </a:r>
                      <a:r>
                        <a:rPr lang="en-PH" sz="2000" dirty="0" err="1" smtClean="0">
                          <a:solidFill>
                            <a:schemeClr val="tx1"/>
                          </a:solidFill>
                        </a:rPr>
                        <a:t>gagawa</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err="1" smtClean="0">
                          <a:solidFill>
                            <a:schemeClr val="tx1"/>
                          </a:solidFill>
                        </a:rPr>
                        <a:t>Kailan</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smtClean="0">
                          <a:solidFill>
                            <a:schemeClr val="tx1"/>
                          </a:solidFill>
                        </a:rPr>
                        <a:t>Update eFDS13</a:t>
                      </a:r>
                      <a:endParaRPr lang="en-PH" sz="2000" dirty="0">
                        <a:solidFill>
                          <a:schemeClr val="tx1"/>
                        </a:solidFill>
                      </a:endParaRPr>
                    </a:p>
                  </a:txBody>
                  <a:tcPr marL="127348" marR="127348" marT="63674" marB="63674" anchor="b">
                    <a:solidFill>
                      <a:schemeClr val="accent6">
                        <a:lumMod val="60000"/>
                        <a:lumOff val="40000"/>
                      </a:schemeClr>
                    </a:solidFill>
                  </a:tcPr>
                </a:tc>
                <a:tc>
                  <a:txBody>
                    <a:bodyPr/>
                    <a:lstStyle/>
                    <a:p>
                      <a:pPr algn="ctr"/>
                      <a:r>
                        <a:rPr lang="en-PH" sz="2000" dirty="0" smtClean="0">
                          <a:solidFill>
                            <a:schemeClr val="tx1"/>
                          </a:solidFill>
                        </a:rPr>
                        <a:t>Update eFDS14</a:t>
                      </a:r>
                      <a:endParaRPr lang="en-PH" sz="2000" dirty="0">
                        <a:solidFill>
                          <a:schemeClr val="tx1"/>
                        </a:solidFill>
                      </a:endParaRPr>
                    </a:p>
                  </a:txBody>
                  <a:tcPr marL="127348" marR="127348" marT="63674" marB="63674" anchor="b">
                    <a:solidFill>
                      <a:schemeClr val="accent6">
                        <a:lumMod val="60000"/>
                        <a:lumOff val="40000"/>
                      </a:schemeClr>
                    </a:solidFill>
                  </a:tcPr>
                </a:tc>
              </a:tr>
              <a:tr h="516467">
                <a:tc>
                  <a:txBody>
                    <a:bodyPr/>
                    <a:lstStyle/>
                    <a:p>
                      <a:r>
                        <a:rPr lang="en-PH" sz="1400" dirty="0" smtClean="0"/>
                        <a:t>1.</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2.</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3.</a:t>
                      </a:r>
                      <a:endParaRPr lang="en-PH" sz="1400" dirty="0"/>
                    </a:p>
                  </a:txBody>
                  <a:tcPr marL="127348" marR="127348" marT="63674" marB="63674"/>
                </a:tc>
                <a:tc>
                  <a:txBody>
                    <a:bodyPr/>
                    <a:lstStyle/>
                    <a:p>
                      <a:endParaRPr lang="en-PH" sz="250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4.</a:t>
                      </a:r>
                      <a:endParaRPr lang="en-PH" sz="1400" dirty="0"/>
                    </a:p>
                  </a:txBody>
                  <a:tcPr marL="127348" marR="127348" marT="63674" marB="63674"/>
                </a:tc>
                <a:tc>
                  <a:txBody>
                    <a:bodyPr/>
                    <a:lstStyle/>
                    <a:p>
                      <a:endParaRPr lang="en-PH" sz="250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5.</a:t>
                      </a:r>
                      <a:endParaRPr lang="en-PH" sz="1400" dirty="0"/>
                    </a:p>
                  </a:txBody>
                  <a:tcPr marL="127348" marR="127348" marT="63674" marB="63674"/>
                </a:tc>
                <a:tc>
                  <a:txBody>
                    <a:bodyPr/>
                    <a:lstStyle/>
                    <a:p>
                      <a:endParaRPr lang="en-PH" sz="250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6.</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7.</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r h="516467">
                <a:tc>
                  <a:txBody>
                    <a:bodyPr/>
                    <a:lstStyle/>
                    <a:p>
                      <a:r>
                        <a:rPr lang="en-PH" sz="1400" dirty="0" smtClean="0"/>
                        <a:t>8.</a:t>
                      </a:r>
                      <a:endParaRPr lang="en-PH" sz="14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c>
                  <a:txBody>
                    <a:bodyPr/>
                    <a:lstStyle/>
                    <a:p>
                      <a:endParaRPr lang="en-PH" sz="2500" dirty="0"/>
                    </a:p>
                  </a:txBody>
                  <a:tcPr marL="127348" marR="127348" marT="63674" marB="63674"/>
                </a:tc>
              </a:tr>
            </a:tbl>
          </a:graphicData>
        </a:graphic>
      </p:graphicFrame>
    </p:spTree>
    <p:extLst>
      <p:ext uri="{BB962C8B-B14F-4D97-AF65-F5344CB8AC3E}">
        <p14:creationId xmlns:p14="http://schemas.microsoft.com/office/powerpoint/2010/main" val="304668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solidFill>
                  <a:srgbClr val="003399"/>
                </a:solidFill>
              </a:rPr>
              <a:t>Ang</a:t>
            </a:r>
            <a:r>
              <a:rPr lang="en-PH" dirty="0" smtClean="0">
                <a:solidFill>
                  <a:srgbClr val="003399"/>
                </a:solidFill>
              </a:rPr>
              <a:t> eFDS12 </a:t>
            </a:r>
            <a:r>
              <a:rPr lang="en-PH" dirty="0" err="1" smtClean="0">
                <a:solidFill>
                  <a:srgbClr val="003399"/>
                </a:solidFill>
              </a:rPr>
              <a:t>para</a:t>
            </a:r>
            <a:r>
              <a:rPr lang="en-PH" dirty="0" smtClean="0">
                <a:solidFill>
                  <a:srgbClr val="003399"/>
                </a:solidFill>
              </a:rPr>
              <a:t> </a:t>
            </a:r>
            <a:r>
              <a:rPr lang="en-PH" dirty="0" err="1" smtClean="0">
                <a:solidFill>
                  <a:srgbClr val="003399"/>
                </a:solidFill>
              </a:rPr>
              <a:t>sa</a:t>
            </a:r>
            <a:r>
              <a:rPr lang="en-PH" dirty="0" smtClean="0">
                <a:solidFill>
                  <a:srgbClr val="003399"/>
                </a:solidFill>
              </a:rPr>
              <a:t> </a:t>
            </a:r>
            <a:r>
              <a:rPr lang="en-PH" dirty="0" err="1" smtClean="0">
                <a:solidFill>
                  <a:srgbClr val="003399"/>
                </a:solidFill>
              </a:rPr>
              <a:t>miyembro</a:t>
            </a:r>
            <a:endParaRPr lang="en-PH" dirty="0">
              <a:solidFill>
                <a:srgbClr val="003399"/>
              </a:solidFill>
            </a:endParaRPr>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PH" dirty="0" err="1" smtClean="0"/>
              <a:t>Ibahagi</a:t>
            </a:r>
            <a:r>
              <a:rPr lang="en-PH" dirty="0" smtClean="0"/>
              <a:t> </a:t>
            </a:r>
            <a:r>
              <a:rPr lang="en-PH" dirty="0" err="1" smtClean="0"/>
              <a:t>ang</a:t>
            </a:r>
            <a:r>
              <a:rPr lang="en-PH" dirty="0" smtClean="0"/>
              <a:t> Plano Para </a:t>
            </a:r>
            <a:r>
              <a:rPr lang="en-PH" dirty="0" err="1" smtClean="0"/>
              <a:t>sa</a:t>
            </a:r>
            <a:r>
              <a:rPr lang="en-PH" dirty="0" smtClean="0"/>
              <a:t> Barangay </a:t>
            </a:r>
            <a:r>
              <a:rPr lang="en-PH" dirty="0" err="1" smtClean="0"/>
              <a:t>na</a:t>
            </a:r>
            <a:r>
              <a:rPr lang="en-PH" dirty="0" smtClean="0"/>
              <a:t> </a:t>
            </a:r>
            <a:r>
              <a:rPr lang="en-PH" dirty="0" err="1" smtClean="0"/>
              <a:t>naka-detalye</a:t>
            </a:r>
            <a:r>
              <a:rPr lang="en-PH" dirty="0" smtClean="0"/>
              <a:t> </a:t>
            </a:r>
            <a:r>
              <a:rPr lang="en-PH" dirty="0" err="1" smtClean="0"/>
              <a:t>sa</a:t>
            </a:r>
            <a:r>
              <a:rPr lang="en-PH" dirty="0" smtClean="0"/>
              <a:t> Project Planning Mountain </a:t>
            </a:r>
            <a:r>
              <a:rPr lang="en-PH" dirty="0" err="1" smtClean="0"/>
              <a:t>sa</a:t>
            </a:r>
            <a:r>
              <a:rPr lang="en-PH" dirty="0" smtClean="0"/>
              <a:t> </a:t>
            </a:r>
            <a:r>
              <a:rPr lang="en-PH" dirty="0" err="1" smtClean="0"/>
              <a:t>mga</a:t>
            </a:r>
            <a:r>
              <a:rPr lang="en-PH" dirty="0" smtClean="0"/>
              <a:t> </a:t>
            </a:r>
            <a:r>
              <a:rPr lang="en-PH" dirty="0" err="1" smtClean="0"/>
              <a:t>miyembro</a:t>
            </a:r>
            <a:endParaRPr lang="en-PH" dirty="0" smtClean="0"/>
          </a:p>
          <a:p>
            <a:r>
              <a:rPr lang="en-PH" dirty="0" err="1" smtClean="0"/>
              <a:t>Kunin</a:t>
            </a:r>
            <a:r>
              <a:rPr lang="en-PH" dirty="0" smtClean="0"/>
              <a:t> </a:t>
            </a:r>
            <a:r>
              <a:rPr lang="en-PH" dirty="0" err="1" smtClean="0"/>
              <a:t>ang</a:t>
            </a:r>
            <a:r>
              <a:rPr lang="en-PH" dirty="0" smtClean="0"/>
              <a:t> </a:t>
            </a:r>
            <a:r>
              <a:rPr lang="en-PH" dirty="0" err="1" smtClean="0"/>
              <a:t>mga</a:t>
            </a:r>
            <a:r>
              <a:rPr lang="en-PH" dirty="0" smtClean="0"/>
              <a:t> </a:t>
            </a:r>
            <a:r>
              <a:rPr lang="en-PH" dirty="0" err="1" smtClean="0"/>
              <a:t>pananaw</a:t>
            </a:r>
            <a:r>
              <a:rPr lang="en-PH" dirty="0" smtClean="0"/>
              <a:t> at </a:t>
            </a:r>
            <a:r>
              <a:rPr lang="en-PH" dirty="0" err="1" smtClean="0"/>
              <a:t>ideya</a:t>
            </a:r>
            <a:r>
              <a:rPr lang="en-PH" dirty="0" smtClean="0"/>
              <a:t> </a:t>
            </a:r>
            <a:r>
              <a:rPr lang="en-PH" dirty="0" err="1" smtClean="0"/>
              <a:t>ng</a:t>
            </a:r>
            <a:r>
              <a:rPr lang="en-PH" dirty="0" smtClean="0"/>
              <a:t> </a:t>
            </a:r>
            <a:r>
              <a:rPr lang="en-PH" dirty="0" err="1" smtClean="0"/>
              <a:t>mga</a:t>
            </a:r>
            <a:r>
              <a:rPr lang="en-PH" dirty="0" smtClean="0"/>
              <a:t> </a:t>
            </a:r>
            <a:r>
              <a:rPr lang="en-PH" dirty="0" err="1" smtClean="0"/>
              <a:t>miyembro</a:t>
            </a:r>
            <a:r>
              <a:rPr lang="en-PH" dirty="0"/>
              <a:t> </a:t>
            </a:r>
            <a:r>
              <a:rPr lang="en-PH" dirty="0" err="1" smtClean="0"/>
              <a:t>para</a:t>
            </a:r>
            <a:r>
              <a:rPr lang="en-PH" dirty="0" smtClean="0"/>
              <a:t> </a:t>
            </a:r>
            <a:r>
              <a:rPr lang="en-PH" dirty="0" err="1" smtClean="0"/>
              <a:t>pagandahin</a:t>
            </a:r>
            <a:r>
              <a:rPr lang="en-PH" dirty="0" smtClean="0"/>
              <a:t> </a:t>
            </a:r>
            <a:r>
              <a:rPr lang="en-PH" dirty="0" err="1" smtClean="0"/>
              <a:t>ang</a:t>
            </a:r>
            <a:r>
              <a:rPr lang="en-PH" dirty="0" smtClean="0"/>
              <a:t> </a:t>
            </a:r>
            <a:r>
              <a:rPr lang="en-PH" dirty="0" err="1" smtClean="0"/>
              <a:t>plano</a:t>
            </a:r>
            <a:endParaRPr lang="en-PH" dirty="0" smtClean="0"/>
          </a:p>
          <a:p>
            <a:r>
              <a:rPr lang="en-PH" dirty="0" err="1" smtClean="0"/>
              <a:t>Ibahagi</a:t>
            </a:r>
            <a:r>
              <a:rPr lang="en-PH" dirty="0" smtClean="0"/>
              <a:t> </a:t>
            </a:r>
            <a:r>
              <a:rPr lang="en-PH" dirty="0" err="1" smtClean="0"/>
              <a:t>ang</a:t>
            </a:r>
            <a:r>
              <a:rPr lang="en-PH" dirty="0" smtClean="0"/>
              <a:t> Plano </a:t>
            </a:r>
            <a:r>
              <a:rPr lang="en-PH" dirty="0" err="1" smtClean="0"/>
              <a:t>ng</a:t>
            </a:r>
            <a:r>
              <a:rPr lang="en-PH" dirty="0" smtClean="0"/>
              <a:t> Gawain </a:t>
            </a:r>
            <a:r>
              <a:rPr lang="en-PH" dirty="0" err="1" smtClean="0"/>
              <a:t>sa</a:t>
            </a:r>
            <a:r>
              <a:rPr lang="en-PH" dirty="0" smtClean="0"/>
              <a:t> </a:t>
            </a:r>
            <a:r>
              <a:rPr lang="en-PH" dirty="0" err="1" smtClean="0"/>
              <a:t>mga</a:t>
            </a:r>
            <a:r>
              <a:rPr lang="en-PH" dirty="0" smtClean="0"/>
              <a:t> </a:t>
            </a:r>
            <a:r>
              <a:rPr lang="en-PH" dirty="0" err="1" smtClean="0"/>
              <a:t>miyembro</a:t>
            </a:r>
            <a:endParaRPr lang="en-PH" dirty="0" smtClean="0"/>
          </a:p>
          <a:p>
            <a:r>
              <a:rPr lang="en-PH" dirty="0" err="1" smtClean="0"/>
              <a:t>Kumuha</a:t>
            </a:r>
            <a:r>
              <a:rPr lang="en-PH" dirty="0" smtClean="0"/>
              <a:t> </a:t>
            </a:r>
            <a:r>
              <a:rPr lang="en-PH" dirty="0" err="1" smtClean="0"/>
              <a:t>ng</a:t>
            </a:r>
            <a:r>
              <a:rPr lang="en-PH" dirty="0" smtClean="0"/>
              <a:t> </a:t>
            </a:r>
            <a:r>
              <a:rPr lang="en-PH" dirty="0" err="1" smtClean="0"/>
              <a:t>dagdag</a:t>
            </a:r>
            <a:r>
              <a:rPr lang="en-PH" dirty="0" smtClean="0"/>
              <a:t> </a:t>
            </a:r>
            <a:r>
              <a:rPr lang="en-PH" dirty="0" err="1" smtClean="0"/>
              <a:t>boluntaryo</a:t>
            </a:r>
            <a:r>
              <a:rPr lang="en-PH" dirty="0" smtClean="0"/>
              <a:t> </a:t>
            </a:r>
            <a:r>
              <a:rPr lang="en-PH" dirty="0" err="1" smtClean="0"/>
              <a:t>sa</a:t>
            </a:r>
            <a:r>
              <a:rPr lang="en-PH" dirty="0" smtClean="0"/>
              <a:t> </a:t>
            </a:r>
            <a:r>
              <a:rPr lang="en-PH" dirty="0" err="1" smtClean="0"/>
              <a:t>mga</a:t>
            </a:r>
            <a:r>
              <a:rPr lang="en-PH" dirty="0" smtClean="0"/>
              <a:t> </a:t>
            </a:r>
            <a:r>
              <a:rPr lang="en-PH" dirty="0" err="1" smtClean="0"/>
              <a:t>gawain</a:t>
            </a:r>
            <a:r>
              <a:rPr lang="en-PH" dirty="0" smtClean="0"/>
              <a:t> </a:t>
            </a:r>
            <a:r>
              <a:rPr lang="en-PH" dirty="0" err="1" smtClean="0"/>
              <a:t>mula</a:t>
            </a:r>
            <a:r>
              <a:rPr lang="en-PH" dirty="0" smtClean="0"/>
              <a:t> </a:t>
            </a:r>
            <a:r>
              <a:rPr lang="en-PH" dirty="0" err="1" smtClean="0"/>
              <a:t>sa</a:t>
            </a:r>
            <a:r>
              <a:rPr lang="en-PH" dirty="0" smtClean="0"/>
              <a:t> </a:t>
            </a:r>
            <a:r>
              <a:rPr lang="en-PH" dirty="0" err="1" smtClean="0"/>
              <a:t>mga</a:t>
            </a:r>
            <a:r>
              <a:rPr lang="en-PH" dirty="0" smtClean="0"/>
              <a:t> </a:t>
            </a:r>
            <a:r>
              <a:rPr lang="en-PH" dirty="0" err="1" smtClean="0"/>
              <a:t>miyembro</a:t>
            </a:r>
            <a:r>
              <a:rPr lang="en-PH" dirty="0" smtClean="0"/>
              <a:t>, </a:t>
            </a:r>
            <a:r>
              <a:rPr lang="en-PH" dirty="0" err="1" smtClean="0"/>
              <a:t>isulat</a:t>
            </a:r>
            <a:r>
              <a:rPr lang="en-PH" dirty="0" smtClean="0"/>
              <a:t> </a:t>
            </a:r>
            <a:r>
              <a:rPr lang="en-PH" dirty="0" err="1" smtClean="0"/>
              <a:t>ang</a:t>
            </a:r>
            <a:r>
              <a:rPr lang="en-PH" dirty="0" smtClean="0"/>
              <a:t> </a:t>
            </a:r>
            <a:r>
              <a:rPr lang="en-PH" dirty="0" err="1" smtClean="0"/>
              <a:t>mga</a:t>
            </a:r>
            <a:r>
              <a:rPr lang="en-PH" dirty="0" smtClean="0"/>
              <a:t> </a:t>
            </a:r>
            <a:r>
              <a:rPr lang="en-PH" dirty="0" err="1" smtClean="0"/>
              <a:t>pangalan</a:t>
            </a:r>
            <a:r>
              <a:rPr lang="en-PH" dirty="0" smtClean="0"/>
              <a:t> </a:t>
            </a:r>
            <a:r>
              <a:rPr lang="en-PH" dirty="0" err="1" smtClean="0"/>
              <a:t>ng</a:t>
            </a:r>
            <a:r>
              <a:rPr lang="en-PH" dirty="0" smtClean="0"/>
              <a:t> </a:t>
            </a:r>
            <a:r>
              <a:rPr lang="en-PH" dirty="0" err="1" smtClean="0"/>
              <a:t>tutulong</a:t>
            </a:r>
            <a:r>
              <a:rPr lang="en-PH" dirty="0" smtClean="0"/>
              <a:t> </a:t>
            </a:r>
            <a:r>
              <a:rPr lang="en-PH" dirty="0" err="1" smtClean="0"/>
              <a:t>sa</a:t>
            </a:r>
            <a:r>
              <a:rPr lang="en-PH" dirty="0" smtClean="0"/>
              <a:t> Plano </a:t>
            </a:r>
            <a:r>
              <a:rPr lang="en-PH" dirty="0" err="1" smtClean="0"/>
              <a:t>ng</a:t>
            </a:r>
            <a:r>
              <a:rPr lang="en-PH" dirty="0" smtClean="0"/>
              <a:t> Gawain</a:t>
            </a: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96687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solidFill>
                  <a:srgbClr val="C00000"/>
                </a:solidFill>
              </a:rPr>
              <a:t>Paghanda</a:t>
            </a:r>
            <a:r>
              <a:rPr lang="en-PH" dirty="0" smtClean="0">
                <a:solidFill>
                  <a:srgbClr val="C00000"/>
                </a:solidFill>
              </a:rPr>
              <a:t> </a:t>
            </a:r>
            <a:r>
              <a:rPr lang="en-PH" dirty="0" err="1" smtClean="0">
                <a:solidFill>
                  <a:srgbClr val="C00000"/>
                </a:solidFill>
              </a:rPr>
              <a:t>sa</a:t>
            </a:r>
            <a:r>
              <a:rPr lang="en-PH" dirty="0" smtClean="0">
                <a:solidFill>
                  <a:srgbClr val="C00000"/>
                </a:solidFill>
              </a:rPr>
              <a:t> eFDS13</a:t>
            </a:r>
            <a:endParaRPr lang="en-PH" dirty="0">
              <a:solidFill>
                <a:srgbClr val="C00000"/>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PH" dirty="0" err="1" smtClean="0"/>
              <a:t>Ayusin</a:t>
            </a:r>
            <a:r>
              <a:rPr lang="en-PH" dirty="0" smtClean="0"/>
              <a:t> </a:t>
            </a:r>
            <a:r>
              <a:rPr lang="en-PH" dirty="0" err="1" smtClean="0"/>
              <a:t>ang</a:t>
            </a:r>
            <a:r>
              <a:rPr lang="en-PH" dirty="0" smtClean="0"/>
              <a:t> Project Planning Mountain at Action Plan </a:t>
            </a:r>
            <a:r>
              <a:rPr lang="en-PH" dirty="0" err="1" smtClean="0"/>
              <a:t>ayon</a:t>
            </a:r>
            <a:r>
              <a:rPr lang="en-PH" dirty="0" smtClean="0"/>
              <a:t> </a:t>
            </a:r>
            <a:r>
              <a:rPr lang="en-PH" dirty="0" err="1" smtClean="0"/>
              <a:t>sa</a:t>
            </a:r>
            <a:r>
              <a:rPr lang="en-PH" dirty="0" smtClean="0"/>
              <a:t> </a:t>
            </a:r>
            <a:r>
              <a:rPr lang="en-PH" dirty="0" err="1" smtClean="0"/>
              <a:t>mungkahi</a:t>
            </a:r>
            <a:r>
              <a:rPr lang="en-PH" dirty="0" smtClean="0"/>
              <a:t> </a:t>
            </a:r>
            <a:r>
              <a:rPr lang="en-PH" dirty="0" err="1" smtClean="0"/>
              <a:t>ng</a:t>
            </a:r>
            <a:r>
              <a:rPr lang="en-PH" dirty="0" smtClean="0"/>
              <a:t> </a:t>
            </a:r>
            <a:r>
              <a:rPr lang="en-PH" dirty="0" err="1" smtClean="0"/>
              <a:t>mga</a:t>
            </a:r>
            <a:r>
              <a:rPr lang="en-PH" dirty="0" smtClean="0"/>
              <a:t> </a:t>
            </a:r>
            <a:r>
              <a:rPr lang="en-PH" dirty="0" err="1" smtClean="0"/>
              <a:t>miyembro</a:t>
            </a:r>
            <a:endParaRPr lang="en-PH" dirty="0" smtClean="0"/>
          </a:p>
          <a:p>
            <a:r>
              <a:rPr lang="en-PH" dirty="0" err="1" smtClean="0"/>
              <a:t>Kunin</a:t>
            </a:r>
            <a:r>
              <a:rPr lang="en-PH" dirty="0" smtClean="0"/>
              <a:t> </a:t>
            </a:r>
            <a:r>
              <a:rPr lang="en-PH" dirty="0" err="1" smtClean="0"/>
              <a:t>ang</a:t>
            </a:r>
            <a:r>
              <a:rPr lang="en-PH" dirty="0" smtClean="0"/>
              <a:t> </a:t>
            </a:r>
            <a:r>
              <a:rPr lang="en-PH" dirty="0" err="1" smtClean="0"/>
              <a:t>kalagayan</a:t>
            </a:r>
            <a:r>
              <a:rPr lang="en-PH" dirty="0" smtClean="0"/>
              <a:t> </a:t>
            </a:r>
            <a:r>
              <a:rPr lang="en-PH" dirty="0" err="1" smtClean="0"/>
              <a:t>ng</a:t>
            </a:r>
            <a:r>
              <a:rPr lang="en-PH" dirty="0" smtClean="0"/>
              <a:t> </a:t>
            </a:r>
            <a:r>
              <a:rPr lang="en-PH" dirty="0" err="1" smtClean="0"/>
              <a:t>mga</a:t>
            </a:r>
            <a:r>
              <a:rPr lang="en-PH" dirty="0" smtClean="0"/>
              <a:t> </a:t>
            </a:r>
            <a:r>
              <a:rPr lang="en-PH" dirty="0" err="1" smtClean="0"/>
              <a:t>gawain</a:t>
            </a:r>
            <a:r>
              <a:rPr lang="en-PH" dirty="0" smtClean="0"/>
              <a:t> </a:t>
            </a:r>
            <a:r>
              <a:rPr lang="en-PH" dirty="0" err="1" smtClean="0"/>
              <a:t>bago</a:t>
            </a:r>
            <a:r>
              <a:rPr lang="en-PH" dirty="0" smtClean="0"/>
              <a:t> </a:t>
            </a:r>
            <a:r>
              <a:rPr lang="en-PH" dirty="0" err="1" smtClean="0"/>
              <a:t>dumalo</a:t>
            </a:r>
            <a:r>
              <a:rPr lang="en-PH" dirty="0" smtClean="0"/>
              <a:t> </a:t>
            </a:r>
            <a:r>
              <a:rPr lang="en-PH" dirty="0" err="1" smtClean="0"/>
              <a:t>sa</a:t>
            </a:r>
            <a:r>
              <a:rPr lang="en-PH" dirty="0" smtClean="0"/>
              <a:t> </a:t>
            </a:r>
            <a:r>
              <a:rPr lang="en-PH" dirty="0" err="1" smtClean="0"/>
              <a:t>susunod</a:t>
            </a:r>
            <a:r>
              <a:rPr lang="en-PH" dirty="0" smtClean="0"/>
              <a:t> </a:t>
            </a:r>
            <a:r>
              <a:rPr lang="en-PH" dirty="0" err="1" smtClean="0"/>
              <a:t>na</a:t>
            </a:r>
            <a:r>
              <a:rPr lang="en-PH" dirty="0" smtClean="0"/>
              <a:t> PL Training (eFDS13)</a:t>
            </a:r>
          </a:p>
          <a:p>
            <a:r>
              <a:rPr lang="en-PH" dirty="0" err="1" smtClean="0"/>
              <a:t>Ibahagi</a:t>
            </a:r>
            <a:r>
              <a:rPr lang="en-PH" dirty="0" smtClean="0"/>
              <a:t> </a:t>
            </a:r>
            <a:r>
              <a:rPr lang="en-PH" dirty="0" err="1"/>
              <a:t>ang</a:t>
            </a:r>
            <a:r>
              <a:rPr lang="en-PH" dirty="0"/>
              <a:t> </a:t>
            </a:r>
            <a:r>
              <a:rPr lang="en-PH" dirty="0" err="1" smtClean="0"/>
              <a:t>napabuting</a:t>
            </a:r>
            <a:r>
              <a:rPr lang="en-PH" dirty="0" smtClean="0"/>
              <a:t> </a:t>
            </a:r>
            <a:r>
              <a:rPr lang="en-PH" dirty="0"/>
              <a:t>Plano Para </a:t>
            </a:r>
            <a:r>
              <a:rPr lang="en-PH" dirty="0" err="1"/>
              <a:t>sa</a:t>
            </a:r>
            <a:r>
              <a:rPr lang="en-PH" dirty="0"/>
              <a:t> Barangay at </a:t>
            </a:r>
            <a:r>
              <a:rPr lang="en-PH" dirty="0" err="1"/>
              <a:t>ano</a:t>
            </a:r>
            <a:r>
              <a:rPr lang="en-PH" dirty="0"/>
              <a:t> </a:t>
            </a:r>
            <a:r>
              <a:rPr lang="en-PH" dirty="0" err="1"/>
              <a:t>na</a:t>
            </a:r>
            <a:r>
              <a:rPr lang="en-PH" dirty="0"/>
              <a:t> </a:t>
            </a:r>
            <a:r>
              <a:rPr lang="en-PH" dirty="0" err="1"/>
              <a:t>ang</a:t>
            </a:r>
            <a:r>
              <a:rPr lang="en-PH" dirty="0"/>
              <a:t> </a:t>
            </a:r>
            <a:r>
              <a:rPr lang="en-PH" dirty="0" err="1"/>
              <a:t>naging</a:t>
            </a:r>
            <a:r>
              <a:rPr lang="en-PH" dirty="0"/>
              <a:t> </a:t>
            </a:r>
            <a:r>
              <a:rPr lang="en-PH" dirty="0" err="1"/>
              <a:t>progreso</a:t>
            </a:r>
            <a:r>
              <a:rPr lang="en-PH" dirty="0"/>
              <a:t> </a:t>
            </a:r>
            <a:r>
              <a:rPr lang="en-PH" dirty="0" err="1" smtClean="0"/>
              <a:t>sa</a:t>
            </a:r>
            <a:r>
              <a:rPr lang="en-PH" dirty="0" smtClean="0"/>
              <a:t> </a:t>
            </a:r>
            <a:r>
              <a:rPr lang="en-PH" dirty="0" err="1" smtClean="0"/>
              <a:t>mga</a:t>
            </a:r>
            <a:r>
              <a:rPr lang="en-PH" dirty="0" smtClean="0"/>
              <a:t> </a:t>
            </a:r>
            <a:r>
              <a:rPr lang="en-PH" dirty="0" err="1" smtClean="0"/>
              <a:t>gawain</a:t>
            </a:r>
            <a:r>
              <a:rPr lang="en-PH" dirty="0" smtClean="0"/>
              <a:t> </a:t>
            </a:r>
            <a:r>
              <a:rPr lang="en-PH" dirty="0" err="1" smtClean="0"/>
              <a:t>sa</a:t>
            </a:r>
            <a:r>
              <a:rPr lang="en-PH" dirty="0" smtClean="0"/>
              <a:t> </a:t>
            </a:r>
            <a:r>
              <a:rPr lang="en-PH" dirty="0" err="1" smtClean="0"/>
              <a:t>nakaraang</a:t>
            </a:r>
            <a:r>
              <a:rPr lang="en-PH" dirty="0" smtClean="0"/>
              <a:t> </a:t>
            </a:r>
            <a:r>
              <a:rPr lang="en-PH" dirty="0" err="1" smtClean="0"/>
              <a:t>buwan</a:t>
            </a:r>
            <a:r>
              <a:rPr lang="en-PH" dirty="0" smtClean="0"/>
              <a:t> </a:t>
            </a:r>
            <a:r>
              <a:rPr lang="en-PH" dirty="0" err="1" smtClean="0"/>
              <a:t>sa</a:t>
            </a:r>
            <a:r>
              <a:rPr lang="en-PH" dirty="0" smtClean="0"/>
              <a:t> </a:t>
            </a:r>
            <a:r>
              <a:rPr lang="en-PH" dirty="0" err="1"/>
              <a:t>susunod</a:t>
            </a:r>
            <a:r>
              <a:rPr lang="en-PH" dirty="0"/>
              <a:t> </a:t>
            </a:r>
            <a:r>
              <a:rPr lang="en-PH" dirty="0" err="1"/>
              <a:t>na</a:t>
            </a:r>
            <a:r>
              <a:rPr lang="en-PH" dirty="0"/>
              <a:t> PL Training (eFDS13)</a:t>
            </a:r>
          </a:p>
          <a:p>
            <a:endParaRPr lang="en-PH"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43612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PH" dirty="0" smtClean="0"/>
              <a:t>Effective Presentation Skills</a:t>
            </a:r>
            <a:endParaRPr lang="en-PH"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marL="514350" indent="-514350">
              <a:buFont typeface="+mj-lt"/>
              <a:buAutoNum type="arabicPeriod"/>
            </a:pPr>
            <a:r>
              <a:rPr lang="en-PH" dirty="0" smtClean="0"/>
              <a:t>Be enthusiastic and energetic   </a:t>
            </a:r>
            <a:r>
              <a:rPr lang="en-PH" i="1" dirty="0" err="1" smtClean="0">
                <a:solidFill>
                  <a:srgbClr val="C00000"/>
                </a:solidFill>
              </a:rPr>
              <a:t>Maging</a:t>
            </a:r>
            <a:r>
              <a:rPr lang="en-PH" i="1" dirty="0" smtClean="0">
                <a:solidFill>
                  <a:srgbClr val="C00000"/>
                </a:solidFill>
              </a:rPr>
              <a:t> </a:t>
            </a:r>
            <a:r>
              <a:rPr lang="en-PH" i="1" dirty="0" err="1" smtClean="0">
                <a:solidFill>
                  <a:srgbClr val="C00000"/>
                </a:solidFill>
              </a:rPr>
              <a:t>masigasig</a:t>
            </a:r>
            <a:r>
              <a:rPr lang="en-PH" i="1" dirty="0" smtClean="0">
                <a:solidFill>
                  <a:srgbClr val="C00000"/>
                </a:solidFill>
              </a:rPr>
              <a:t> at </a:t>
            </a:r>
            <a:r>
              <a:rPr lang="en-PH" i="1" dirty="0" err="1" smtClean="0">
                <a:solidFill>
                  <a:srgbClr val="C00000"/>
                </a:solidFill>
              </a:rPr>
              <a:t>masigla</a:t>
            </a:r>
            <a:endParaRPr lang="en-PH" i="1" dirty="0" smtClean="0">
              <a:solidFill>
                <a:srgbClr val="C00000"/>
              </a:solidFill>
            </a:endParaRPr>
          </a:p>
          <a:p>
            <a:pPr marL="514350" indent="-514350">
              <a:buFont typeface="+mj-lt"/>
              <a:buAutoNum type="arabicPeriod"/>
            </a:pPr>
            <a:r>
              <a:rPr lang="en-PH" dirty="0" smtClean="0"/>
              <a:t>What key message should be left with the audience? </a:t>
            </a:r>
            <a:r>
              <a:rPr lang="en-PH" i="1" dirty="0" err="1">
                <a:solidFill>
                  <a:srgbClr val="C00000"/>
                </a:solidFill>
              </a:rPr>
              <a:t>Anong</a:t>
            </a:r>
            <a:r>
              <a:rPr lang="en-PH" i="1" dirty="0">
                <a:solidFill>
                  <a:srgbClr val="C00000"/>
                </a:solidFill>
              </a:rPr>
              <a:t> </a:t>
            </a:r>
            <a:r>
              <a:rPr lang="en-PH" i="1" dirty="0" err="1">
                <a:solidFill>
                  <a:srgbClr val="C00000"/>
                </a:solidFill>
              </a:rPr>
              <a:t>dapat</a:t>
            </a:r>
            <a:r>
              <a:rPr lang="en-PH" i="1" dirty="0">
                <a:solidFill>
                  <a:srgbClr val="C00000"/>
                </a:solidFill>
              </a:rPr>
              <a:t> </a:t>
            </a:r>
            <a:r>
              <a:rPr lang="en-PH" i="1" dirty="0" err="1">
                <a:solidFill>
                  <a:srgbClr val="C00000"/>
                </a:solidFill>
              </a:rPr>
              <a:t>matandaan</a:t>
            </a:r>
            <a:r>
              <a:rPr lang="en-PH" i="1" dirty="0">
                <a:solidFill>
                  <a:srgbClr val="C00000"/>
                </a:solidFill>
              </a:rPr>
              <a:t> </a:t>
            </a:r>
            <a:r>
              <a:rPr lang="en-PH" i="1" dirty="0" err="1">
                <a:solidFill>
                  <a:srgbClr val="C00000"/>
                </a:solidFill>
              </a:rPr>
              <a:t>ng</a:t>
            </a:r>
            <a:r>
              <a:rPr lang="en-PH" i="1" dirty="0">
                <a:solidFill>
                  <a:srgbClr val="C00000"/>
                </a:solidFill>
              </a:rPr>
              <a:t> </a:t>
            </a:r>
            <a:r>
              <a:rPr lang="en-PH" i="1" dirty="0" err="1">
                <a:solidFill>
                  <a:srgbClr val="C00000"/>
                </a:solidFill>
              </a:rPr>
              <a:t>nakikinig</a:t>
            </a:r>
            <a:r>
              <a:rPr lang="en-PH" i="1" dirty="0">
                <a:solidFill>
                  <a:srgbClr val="C00000"/>
                </a:solidFill>
              </a:rPr>
              <a:t>?</a:t>
            </a:r>
          </a:p>
          <a:p>
            <a:pPr marL="514350" indent="-514350">
              <a:buFont typeface="+mj-lt"/>
              <a:buAutoNum type="arabicPeriod"/>
            </a:pPr>
            <a:r>
              <a:rPr lang="en-PH" dirty="0" smtClean="0"/>
              <a:t>Smile and make eye contact</a:t>
            </a:r>
          </a:p>
          <a:p>
            <a:pPr marL="514350" indent="-514350">
              <a:buFont typeface="+mj-lt"/>
              <a:buAutoNum type="arabicPeriod"/>
            </a:pPr>
            <a:r>
              <a:rPr lang="en-PH" dirty="0" smtClean="0"/>
              <a:t>Tell a story – focus on people and the improvement to be made  </a:t>
            </a:r>
            <a:r>
              <a:rPr lang="en-PH" i="1" dirty="0" err="1">
                <a:solidFill>
                  <a:srgbClr val="C00000"/>
                </a:solidFill>
              </a:rPr>
              <a:t>Isalaysay</a:t>
            </a:r>
            <a:r>
              <a:rPr lang="en-PH" i="1" dirty="0">
                <a:solidFill>
                  <a:srgbClr val="C00000"/>
                </a:solidFill>
              </a:rPr>
              <a:t> </a:t>
            </a:r>
            <a:r>
              <a:rPr lang="en-PH" i="1" dirty="0" err="1">
                <a:solidFill>
                  <a:srgbClr val="C00000"/>
                </a:solidFill>
              </a:rPr>
              <a:t>paano</a:t>
            </a:r>
            <a:r>
              <a:rPr lang="en-PH" i="1" dirty="0">
                <a:solidFill>
                  <a:srgbClr val="C00000"/>
                </a:solidFill>
              </a:rPr>
              <a:t> </a:t>
            </a:r>
            <a:r>
              <a:rPr lang="en-PH" i="1" dirty="0" err="1">
                <a:solidFill>
                  <a:srgbClr val="C00000"/>
                </a:solidFill>
              </a:rPr>
              <a:t>nangyari</a:t>
            </a:r>
            <a:r>
              <a:rPr lang="en-PH" i="1" dirty="0">
                <a:solidFill>
                  <a:srgbClr val="C00000"/>
                </a:solidFill>
              </a:rPr>
              <a:t>, </a:t>
            </a:r>
            <a:r>
              <a:rPr lang="en-PH" i="1" dirty="0" err="1">
                <a:solidFill>
                  <a:srgbClr val="C00000"/>
                </a:solidFill>
              </a:rPr>
              <a:t>anong</a:t>
            </a:r>
            <a:r>
              <a:rPr lang="en-PH" i="1" dirty="0">
                <a:solidFill>
                  <a:srgbClr val="C00000"/>
                </a:solidFill>
              </a:rPr>
              <a:t> </a:t>
            </a:r>
            <a:r>
              <a:rPr lang="en-PH" i="1" dirty="0" err="1">
                <a:solidFill>
                  <a:srgbClr val="C00000"/>
                </a:solidFill>
              </a:rPr>
              <a:t>mga</a:t>
            </a:r>
            <a:r>
              <a:rPr lang="en-PH" i="1" dirty="0">
                <a:solidFill>
                  <a:srgbClr val="C00000"/>
                </a:solidFill>
              </a:rPr>
              <a:t> </a:t>
            </a:r>
            <a:r>
              <a:rPr lang="en-PH" i="1" dirty="0" err="1">
                <a:solidFill>
                  <a:srgbClr val="C00000"/>
                </a:solidFill>
              </a:rPr>
              <a:t>ginawa</a:t>
            </a:r>
            <a:endParaRPr lang="en-PH" i="1" dirty="0">
              <a:solidFill>
                <a:srgbClr val="C00000"/>
              </a:solidFill>
            </a:endParaRPr>
          </a:p>
          <a:p>
            <a:pPr marL="514350" indent="-514350">
              <a:buFont typeface="+mj-lt"/>
              <a:buAutoNum type="arabicPeriod"/>
            </a:pPr>
            <a:r>
              <a:rPr lang="en-PH" dirty="0" smtClean="0"/>
              <a:t>Use your voice effectively – fast, slow, loud, soft, pause</a:t>
            </a:r>
          </a:p>
          <a:p>
            <a:pPr marL="514350" indent="-514350">
              <a:buFont typeface="+mj-lt"/>
              <a:buAutoNum type="arabicPeriod"/>
            </a:pPr>
            <a:r>
              <a:rPr lang="en-PH" dirty="0" smtClean="0"/>
              <a:t>Use the body – gestures, move around and toward audience if possible</a:t>
            </a:r>
          </a:p>
          <a:p>
            <a:pPr marL="514350" indent="-514350">
              <a:buFont typeface="+mj-lt"/>
              <a:buAutoNum type="arabicPeriod"/>
            </a:pPr>
            <a:r>
              <a:rPr lang="en-PH" dirty="0" smtClean="0"/>
              <a:t>Relax, breath and enjoy – you are among friends  </a:t>
            </a:r>
            <a:r>
              <a:rPr lang="en-PH" i="1" dirty="0">
                <a:solidFill>
                  <a:srgbClr val="C00000"/>
                </a:solidFill>
              </a:rPr>
              <a:t>Relax </a:t>
            </a:r>
            <a:r>
              <a:rPr lang="en-PH" i="1" dirty="0" err="1">
                <a:solidFill>
                  <a:srgbClr val="C00000"/>
                </a:solidFill>
              </a:rPr>
              <a:t>lang</a:t>
            </a:r>
            <a:r>
              <a:rPr lang="en-PH" i="1" dirty="0">
                <a:solidFill>
                  <a:srgbClr val="C00000"/>
                </a:solidFill>
              </a:rPr>
              <a:t>, </a:t>
            </a:r>
            <a:r>
              <a:rPr lang="en-PH" i="1" dirty="0" err="1">
                <a:solidFill>
                  <a:srgbClr val="C00000"/>
                </a:solidFill>
              </a:rPr>
              <a:t>magkaibigan</a:t>
            </a:r>
            <a:r>
              <a:rPr lang="en-PH" i="1" dirty="0">
                <a:solidFill>
                  <a:srgbClr val="C00000"/>
                </a:solidFill>
              </a:rPr>
              <a:t> </a:t>
            </a:r>
            <a:r>
              <a:rPr lang="en-PH" i="1" dirty="0" err="1" smtClean="0">
                <a:solidFill>
                  <a:srgbClr val="C00000"/>
                </a:solidFill>
              </a:rPr>
              <a:t>naman</a:t>
            </a:r>
            <a:r>
              <a:rPr lang="en-PH" i="1" dirty="0" smtClean="0">
                <a:solidFill>
                  <a:srgbClr val="C00000"/>
                </a:solidFill>
              </a:rPr>
              <a:t> </a:t>
            </a:r>
            <a:r>
              <a:rPr lang="en-PH" i="1" dirty="0" err="1" smtClean="0">
                <a:solidFill>
                  <a:srgbClr val="C00000"/>
                </a:solidFill>
              </a:rPr>
              <a:t>tayong</a:t>
            </a:r>
            <a:r>
              <a:rPr lang="en-PH" i="1" dirty="0" smtClean="0">
                <a:solidFill>
                  <a:srgbClr val="C00000"/>
                </a:solidFill>
              </a:rPr>
              <a:t> </a:t>
            </a:r>
            <a:r>
              <a:rPr lang="en-PH" i="1" dirty="0" err="1">
                <a:solidFill>
                  <a:srgbClr val="C00000"/>
                </a:solidFill>
              </a:rPr>
              <a:t>lahat</a:t>
            </a:r>
            <a:endParaRPr lang="en-PH" i="1" dirty="0">
              <a:solidFill>
                <a:srgbClr val="C00000"/>
              </a:solidFill>
            </a:endParaRP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8</a:t>
            </a:fld>
            <a:endParaRPr lang="en-US">
              <a:solidFill>
                <a:prstClr val="black">
                  <a:tint val="75000"/>
                </a:prstClr>
              </a:solidFill>
            </a:endParaRPr>
          </a:p>
        </p:txBody>
      </p:sp>
      <p:pic>
        <p:nvPicPr>
          <p:cNvPr id="10" name="Picture 9" descr="https://encrypted-tbn3.gstatic.com/images?q=tbn:ANd9GcSgzCfBIyG0qiPvWhvF96H2VRKXvpdKQf3pjknqt-rzxWzezPzK"/>
          <p:cNvPicPr>
            <a:picLocks noChangeAspect="1" noChangeArrowheads="1"/>
          </p:cNvPicPr>
          <p:nvPr/>
        </p:nvPicPr>
        <p:blipFill rotWithShape="1">
          <a:blip r:embed="rId3">
            <a:extLst>
              <a:ext uri="{28A0092B-C50C-407E-A947-70E740481C1C}">
                <a14:useLocalDpi xmlns:a14="http://schemas.microsoft.com/office/drawing/2010/main" val="0"/>
              </a:ext>
            </a:extLst>
          </a:blip>
          <a:srcRect t="65730" r="64348" b="1978"/>
          <a:stretch/>
        </p:blipFill>
        <p:spPr bwMode="auto">
          <a:xfrm>
            <a:off x="7294371" y="2375647"/>
            <a:ext cx="831429" cy="8229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s://encrypted-tbn3.gstatic.com/images?q=tbn:ANd9GcSgzCfBIyG0qiPvWhvF96H2VRKXvpdKQf3pjknqt-rzxWzezPzK"/>
          <p:cNvPicPr>
            <a:picLocks noChangeAspect="1" noChangeArrowheads="1"/>
          </p:cNvPicPr>
          <p:nvPr/>
        </p:nvPicPr>
        <p:blipFill rotWithShape="1">
          <a:blip r:embed="rId3">
            <a:extLst>
              <a:ext uri="{28A0092B-C50C-407E-A947-70E740481C1C}">
                <a14:useLocalDpi xmlns:a14="http://schemas.microsoft.com/office/drawing/2010/main" val="0"/>
              </a:ext>
            </a:extLst>
          </a:blip>
          <a:srcRect l="4551" t="2645" r="65850" b="66349"/>
          <a:stretch/>
        </p:blipFill>
        <p:spPr bwMode="auto">
          <a:xfrm>
            <a:off x="6637119" y="2403076"/>
            <a:ext cx="754281" cy="82296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p:cNvCxnSpPr/>
          <p:nvPr/>
        </p:nvCxnSpPr>
        <p:spPr>
          <a:xfrm>
            <a:off x="5181600" y="2971800"/>
            <a:ext cx="1455519" cy="0"/>
          </a:xfrm>
          <a:prstGeom prst="straightConnector1">
            <a:avLst/>
          </a:prstGeom>
          <a:ln w="57150">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27657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Visual Aids</a:t>
            </a:r>
            <a:endParaRPr lang="en-PH"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PH" dirty="0"/>
              <a:t>Effective visuals </a:t>
            </a:r>
            <a:r>
              <a:rPr lang="en-PH" i="1" dirty="0" smtClean="0">
                <a:solidFill>
                  <a:srgbClr val="C00000"/>
                </a:solidFill>
              </a:rPr>
              <a:t>(</a:t>
            </a:r>
            <a:r>
              <a:rPr lang="en-PH" i="1" dirty="0" err="1" smtClean="0">
                <a:solidFill>
                  <a:srgbClr val="C00000"/>
                </a:solidFill>
              </a:rPr>
              <a:t>paraan</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paglalarawan</a:t>
            </a:r>
            <a:r>
              <a:rPr lang="en-PH" i="1" dirty="0" smtClean="0">
                <a:solidFill>
                  <a:srgbClr val="C00000"/>
                </a:solidFill>
              </a:rPr>
              <a:t>) </a:t>
            </a:r>
            <a:r>
              <a:rPr lang="en-PH" dirty="0" smtClean="0"/>
              <a:t>help </a:t>
            </a:r>
            <a:r>
              <a:rPr lang="en-PH" dirty="0"/>
              <a:t>your audience understand and remember the key points of your </a:t>
            </a:r>
            <a:r>
              <a:rPr lang="en-PH" dirty="0" smtClean="0"/>
              <a:t>presentation</a:t>
            </a:r>
            <a:r>
              <a:rPr lang="en-PH" dirty="0"/>
              <a:t> </a:t>
            </a:r>
            <a:r>
              <a:rPr lang="en-PH" dirty="0" smtClean="0"/>
              <a:t> </a:t>
            </a:r>
            <a:r>
              <a:rPr lang="en-PH" i="1" dirty="0">
                <a:solidFill>
                  <a:srgbClr val="C00000"/>
                </a:solidFill>
              </a:rPr>
              <a:t>Para </a:t>
            </a:r>
            <a:r>
              <a:rPr lang="en-PH" i="1" dirty="0" err="1">
                <a:solidFill>
                  <a:srgbClr val="C00000"/>
                </a:solidFill>
              </a:rPr>
              <a:t>maintindihan</a:t>
            </a:r>
            <a:r>
              <a:rPr lang="en-PH" i="1" dirty="0">
                <a:solidFill>
                  <a:srgbClr val="C00000"/>
                </a:solidFill>
              </a:rPr>
              <a:t> at </a:t>
            </a:r>
            <a:r>
              <a:rPr lang="en-PH" i="1" dirty="0" err="1">
                <a:solidFill>
                  <a:srgbClr val="C00000"/>
                </a:solidFill>
              </a:rPr>
              <a:t>maalaala</a:t>
            </a:r>
            <a:r>
              <a:rPr lang="en-PH" i="1" dirty="0">
                <a:solidFill>
                  <a:srgbClr val="C00000"/>
                </a:solidFill>
              </a:rPr>
              <a:t> </a:t>
            </a:r>
            <a:r>
              <a:rPr lang="en-PH" i="1" dirty="0" err="1">
                <a:solidFill>
                  <a:srgbClr val="C00000"/>
                </a:solidFill>
              </a:rPr>
              <a:t>ang</a:t>
            </a:r>
            <a:r>
              <a:rPr lang="en-PH" i="1" dirty="0">
                <a:solidFill>
                  <a:srgbClr val="C00000"/>
                </a:solidFill>
              </a:rPr>
              <a:t> </a:t>
            </a:r>
            <a:r>
              <a:rPr lang="en-PH" i="1" dirty="0" err="1">
                <a:solidFill>
                  <a:srgbClr val="C00000"/>
                </a:solidFill>
              </a:rPr>
              <a:t>iyong</a:t>
            </a:r>
            <a:r>
              <a:rPr lang="en-PH" i="1" dirty="0">
                <a:solidFill>
                  <a:srgbClr val="C00000"/>
                </a:solidFill>
              </a:rPr>
              <a:t> </a:t>
            </a:r>
            <a:r>
              <a:rPr lang="en-PH" i="1" dirty="0" err="1">
                <a:solidFill>
                  <a:srgbClr val="C00000"/>
                </a:solidFill>
              </a:rPr>
              <a:t>mensahe</a:t>
            </a:r>
            <a:endParaRPr lang="en-PH" i="1" dirty="0">
              <a:solidFill>
                <a:srgbClr val="C00000"/>
              </a:solidFill>
            </a:endParaRPr>
          </a:p>
          <a:p>
            <a:pPr lvl="1"/>
            <a:r>
              <a:rPr lang="en-PH" dirty="0" smtClean="0"/>
              <a:t>One topic at a time  </a:t>
            </a:r>
            <a:r>
              <a:rPr lang="en-PH" i="1" dirty="0" err="1" smtClean="0">
                <a:solidFill>
                  <a:srgbClr val="C00000"/>
                </a:solidFill>
              </a:rPr>
              <a:t>Isang</a:t>
            </a:r>
            <a:r>
              <a:rPr lang="en-PH" i="1" dirty="0" smtClean="0">
                <a:solidFill>
                  <a:srgbClr val="C00000"/>
                </a:solidFill>
              </a:rPr>
              <a:t> </a:t>
            </a:r>
            <a:r>
              <a:rPr lang="en-PH" i="1" dirty="0" err="1" smtClean="0">
                <a:solidFill>
                  <a:srgbClr val="C00000"/>
                </a:solidFill>
              </a:rPr>
              <a:t>paksa</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nilalaman</a:t>
            </a:r>
            <a:endParaRPr lang="en-PH" i="1" dirty="0" smtClean="0">
              <a:solidFill>
                <a:srgbClr val="C00000"/>
              </a:solidFill>
            </a:endParaRPr>
          </a:p>
          <a:p>
            <a:pPr lvl="1"/>
            <a:r>
              <a:rPr lang="en-PH" dirty="0" smtClean="0"/>
              <a:t>Easy to understand  </a:t>
            </a:r>
            <a:r>
              <a:rPr lang="en-PH" i="1" dirty="0" err="1">
                <a:solidFill>
                  <a:srgbClr val="C00000"/>
                </a:solidFill>
              </a:rPr>
              <a:t>Madaling</a:t>
            </a:r>
            <a:r>
              <a:rPr lang="en-PH" i="1" dirty="0">
                <a:solidFill>
                  <a:srgbClr val="C00000"/>
                </a:solidFill>
              </a:rPr>
              <a:t> </a:t>
            </a:r>
            <a:r>
              <a:rPr lang="en-PH" i="1" dirty="0" err="1" smtClean="0">
                <a:solidFill>
                  <a:srgbClr val="C00000"/>
                </a:solidFill>
              </a:rPr>
              <a:t>intindihin</a:t>
            </a:r>
            <a:endParaRPr lang="en-PH" i="1" dirty="0" smtClean="0">
              <a:solidFill>
                <a:srgbClr val="C00000"/>
              </a:solidFill>
            </a:endParaRPr>
          </a:p>
          <a:p>
            <a:r>
              <a:rPr lang="en-PH" i="1" dirty="0" smtClean="0">
                <a:solidFill>
                  <a:srgbClr val="006600"/>
                </a:solidFill>
              </a:rPr>
              <a:t>Sa </a:t>
            </a:r>
            <a:r>
              <a:rPr lang="en-PH" i="1" dirty="0" err="1" smtClean="0">
                <a:solidFill>
                  <a:srgbClr val="006600"/>
                </a:solidFill>
              </a:rPr>
              <a:t>ating</a:t>
            </a:r>
            <a:r>
              <a:rPr lang="en-PH" i="1" dirty="0" smtClean="0">
                <a:solidFill>
                  <a:srgbClr val="006600"/>
                </a:solidFill>
              </a:rPr>
              <a:t> </a:t>
            </a:r>
            <a:r>
              <a:rPr lang="en-PH" i="1" dirty="0" err="1" smtClean="0">
                <a:solidFill>
                  <a:srgbClr val="006600"/>
                </a:solidFill>
              </a:rPr>
              <a:t>pagsasanay</a:t>
            </a:r>
            <a:r>
              <a:rPr lang="en-PH" i="1" dirty="0" smtClean="0">
                <a:solidFill>
                  <a:srgbClr val="006600"/>
                </a:solidFill>
              </a:rPr>
              <a:t>, </a:t>
            </a:r>
            <a:r>
              <a:rPr lang="en-PH" i="1" dirty="0" err="1" smtClean="0">
                <a:solidFill>
                  <a:srgbClr val="006600"/>
                </a:solidFill>
              </a:rPr>
              <a:t>pwedeng</a:t>
            </a:r>
            <a:r>
              <a:rPr lang="en-PH" i="1" dirty="0" smtClean="0">
                <a:solidFill>
                  <a:srgbClr val="006600"/>
                </a:solidFill>
              </a:rPr>
              <a:t> </a:t>
            </a:r>
            <a:r>
              <a:rPr lang="en-PH" i="1" dirty="0" err="1" smtClean="0">
                <a:solidFill>
                  <a:srgbClr val="006600"/>
                </a:solidFill>
              </a:rPr>
              <a:t>gamitin</a:t>
            </a:r>
            <a:r>
              <a:rPr lang="en-PH" i="1" dirty="0" smtClean="0">
                <a:solidFill>
                  <a:srgbClr val="006600"/>
                </a:solidFill>
              </a:rPr>
              <a:t> </a:t>
            </a:r>
            <a:r>
              <a:rPr lang="en-PH" i="1" dirty="0" err="1" smtClean="0">
                <a:solidFill>
                  <a:srgbClr val="006600"/>
                </a:solidFill>
              </a:rPr>
              <a:t>ang</a:t>
            </a:r>
            <a:r>
              <a:rPr lang="en-PH" i="1" dirty="0" smtClean="0">
                <a:solidFill>
                  <a:srgbClr val="006600"/>
                </a:solidFill>
              </a:rPr>
              <a:t> Project Planning Mountain at Action Planning Form, </a:t>
            </a:r>
            <a:r>
              <a:rPr lang="en-PH" i="1" dirty="0" err="1" smtClean="0">
                <a:solidFill>
                  <a:srgbClr val="006600"/>
                </a:solidFill>
              </a:rPr>
              <a:t>pwede</a:t>
            </a:r>
            <a:r>
              <a:rPr lang="en-PH" i="1" dirty="0" smtClean="0">
                <a:solidFill>
                  <a:srgbClr val="006600"/>
                </a:solidFill>
              </a:rPr>
              <a:t> din </a:t>
            </a:r>
            <a:r>
              <a:rPr lang="en-PH" i="1" dirty="0" err="1" smtClean="0">
                <a:solidFill>
                  <a:srgbClr val="006600"/>
                </a:solidFill>
              </a:rPr>
              <a:t>dagdagan</a:t>
            </a:r>
            <a:r>
              <a:rPr lang="en-PH" i="1" dirty="0" smtClean="0">
                <a:solidFill>
                  <a:srgbClr val="006600"/>
                </a:solidFill>
              </a:rPr>
              <a:t> </a:t>
            </a:r>
            <a:r>
              <a:rPr lang="en-PH" i="1" dirty="0" err="1" smtClean="0">
                <a:solidFill>
                  <a:srgbClr val="006600"/>
                </a:solidFill>
              </a:rPr>
              <a:t>ng</a:t>
            </a:r>
            <a:r>
              <a:rPr lang="en-PH" i="1" dirty="0" smtClean="0">
                <a:solidFill>
                  <a:srgbClr val="006600"/>
                </a:solidFill>
              </a:rPr>
              <a:t> </a:t>
            </a:r>
            <a:r>
              <a:rPr lang="en-PH" i="1" dirty="0" err="1" smtClean="0">
                <a:solidFill>
                  <a:srgbClr val="006600"/>
                </a:solidFill>
              </a:rPr>
              <a:t>iba</a:t>
            </a:r>
            <a:r>
              <a:rPr lang="en-PH" i="1" dirty="0" smtClean="0">
                <a:solidFill>
                  <a:srgbClr val="006600"/>
                </a:solidFill>
              </a:rPr>
              <a:t> pang </a:t>
            </a:r>
            <a:r>
              <a:rPr lang="en-PH" i="1" dirty="0" err="1" smtClean="0">
                <a:solidFill>
                  <a:srgbClr val="006600"/>
                </a:solidFill>
              </a:rPr>
              <a:t>paraan</a:t>
            </a:r>
            <a:r>
              <a:rPr lang="en-PH" i="1" dirty="0" smtClean="0">
                <a:solidFill>
                  <a:srgbClr val="006600"/>
                </a:solidFill>
              </a:rPr>
              <a:t> </a:t>
            </a:r>
            <a:r>
              <a:rPr lang="en-PH" i="1" dirty="0" err="1" smtClean="0">
                <a:solidFill>
                  <a:srgbClr val="006600"/>
                </a:solidFill>
              </a:rPr>
              <a:t>ng</a:t>
            </a:r>
            <a:r>
              <a:rPr lang="en-PH" i="1" dirty="0" smtClean="0">
                <a:solidFill>
                  <a:srgbClr val="006600"/>
                </a:solidFill>
              </a:rPr>
              <a:t> </a:t>
            </a:r>
            <a:r>
              <a:rPr lang="en-PH" i="1" dirty="0" err="1" smtClean="0">
                <a:solidFill>
                  <a:srgbClr val="006600"/>
                </a:solidFill>
              </a:rPr>
              <a:t>paglalarawan</a:t>
            </a:r>
            <a:endParaRPr lang="en-PH" i="1" dirty="0">
              <a:solidFill>
                <a:srgbClr val="006600"/>
              </a:solidFill>
            </a:endParaRPr>
          </a:p>
        </p:txBody>
      </p:sp>
      <p:sp>
        <p:nvSpPr>
          <p:cNvPr id="4" name="Date Placeholder 3"/>
          <p:cNvSpPr>
            <a:spLocks noGrp="1"/>
          </p:cNvSpPr>
          <p:nvPr>
            <p:ph type="dt" sz="half" idx="10"/>
          </p:nvPr>
        </p:nvSpPr>
        <p:spPr/>
        <p:txBody>
          <a:bodyPr/>
          <a:lstStyle/>
          <a:p>
            <a:r>
              <a:rPr lang="en-US" smtClean="0">
                <a:solidFill>
                  <a:prstClr val="black">
                    <a:tint val="75000"/>
                  </a:prstClr>
                </a:solidFill>
              </a:rPr>
              <a:t>i-Pantawid eFDS 13</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1F5157-FDDE-4CDF-8D20-C3A8F46CEA9B}"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539758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3579</TotalTime>
  <Words>1384</Words>
  <Application>Microsoft Office PowerPoint</Application>
  <PresentationFormat>Letter Paper (8.5x11 in)</PresentationFormat>
  <Paragraphs>161</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2_Office Theme</vt:lpstr>
      <vt:lpstr>PowerPoint Presentation</vt:lpstr>
      <vt:lpstr>eFDS13 – Aming Huwarang Gawain</vt:lpstr>
      <vt:lpstr>Pagpili ng ating huwarang gawain</vt:lpstr>
      <vt:lpstr>PowerPoint Presentation</vt:lpstr>
      <vt:lpstr>PowerPoint Presentation</vt:lpstr>
      <vt:lpstr>Ang eFDS12 para sa miyembro</vt:lpstr>
      <vt:lpstr>Paghanda sa eFDS13</vt:lpstr>
      <vt:lpstr>Effective Presentation Skills</vt:lpstr>
      <vt:lpstr>Visual Aids</vt:lpstr>
      <vt:lpstr>Kwento ng Aming Huwarang Gawain</vt:lpstr>
      <vt:lpstr>Magsanay Tayo</vt:lpstr>
      <vt:lpstr>PowerPoint Presentation</vt:lpstr>
      <vt:lpstr>Ang eFDS13 para sa miyembro</vt:lpstr>
      <vt:lpstr>eFDS14 – Next Month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 van Tooren</dc:creator>
  <cp:lastModifiedBy>Bing van Tooren</cp:lastModifiedBy>
  <cp:revision>106</cp:revision>
  <cp:lastPrinted>2015-10-11T12:19:14Z</cp:lastPrinted>
  <dcterms:created xsi:type="dcterms:W3CDTF">2013-06-16T14:09:39Z</dcterms:created>
  <dcterms:modified xsi:type="dcterms:W3CDTF">2017-09-25T03:09:20Z</dcterms:modified>
</cp:coreProperties>
</file>