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9" r:id="rId3"/>
    <p:sldId id="270" r:id="rId4"/>
    <p:sldId id="271" r:id="rId5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CCFF99"/>
    <a:srgbClr val="FF9966"/>
    <a:srgbClr val="FFFF99"/>
    <a:srgbClr val="CCFF33"/>
    <a:srgbClr val="99FFCC"/>
    <a:srgbClr val="FF99FF"/>
    <a:srgbClr val="89A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09" autoAdjust="0"/>
  </p:normalViewPr>
  <p:slideViewPr>
    <p:cSldViewPr>
      <p:cViewPr varScale="1">
        <p:scale>
          <a:sx n="58" d="100"/>
          <a:sy n="58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7108314-F8A8-46A4-8C78-4D0A4BDE55F4}" type="datetimeFigureOut">
              <a:rPr lang="en-PH" smtClean="0"/>
              <a:t>9/22/2017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57ED25B-286D-4B85-8554-1AEC3E86A00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9360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PH" dirty="0" smtClean="0"/>
              <a:t>[GREETING, INTRODUCE SELF AS FACILITATOR] </a:t>
            </a:r>
            <a:endParaRPr lang="en-US" dirty="0" smtClean="0"/>
          </a:p>
          <a:p>
            <a:pPr lvl="0"/>
            <a:r>
              <a:rPr lang="en-US" sz="1300" dirty="0"/>
              <a:t>Let’s first talk about how we became a Parent Leader.</a:t>
            </a:r>
          </a:p>
          <a:p>
            <a:pPr lvl="0"/>
            <a:r>
              <a:rPr lang="en-US" sz="1300" dirty="0"/>
              <a:t>[Request the participants to pair up</a:t>
            </a:r>
            <a:endParaRPr lang="en-PH" sz="1300" dirty="0"/>
          </a:p>
          <a:p>
            <a:pPr lvl="0"/>
            <a:r>
              <a:rPr lang="en-US" sz="1300" dirty="0"/>
              <a:t>Each pair to share with each other how and why they were selected as PL</a:t>
            </a:r>
            <a:endParaRPr lang="en-PH" sz="1300" dirty="0"/>
          </a:p>
          <a:p>
            <a:pPr lvl="0"/>
            <a:r>
              <a:rPr lang="en-US" sz="1300" dirty="0"/>
              <a:t>Each participant to write down the how and why on separate meta cards and post on the board or wall</a:t>
            </a:r>
            <a:endParaRPr lang="en-PH" sz="1300" dirty="0"/>
          </a:p>
          <a:p>
            <a:pPr lvl="0"/>
            <a:r>
              <a:rPr lang="en-US" sz="1300" dirty="0"/>
              <a:t>Group similar experiences</a:t>
            </a:r>
            <a:endParaRPr lang="en-PH" sz="1300" dirty="0"/>
          </a:p>
          <a:p>
            <a:r>
              <a:rPr lang="en-US" sz="1300" dirty="0"/>
              <a:t>Process the activity]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D25B-286D-4B85-8554-1AEC3E86A008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91391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300" dirty="0"/>
              <a:t>Read the Bible passage Mark 1:16-20 (see slides)</a:t>
            </a:r>
            <a:endParaRPr lang="en-PH" sz="1300" dirty="0"/>
          </a:p>
          <a:p>
            <a:pPr lvl="0"/>
            <a:r>
              <a:rPr lang="en-US" sz="1300" dirty="0"/>
              <a:t>Role playing of Mark 1:16-20, ask for volunteers to act as Jesus, Mathew, Andrew, James, John, Zebedee</a:t>
            </a:r>
            <a:endParaRPr lang="en-PH" sz="1300" dirty="0"/>
          </a:p>
          <a:p>
            <a:pPr lvl="0"/>
            <a:r>
              <a:rPr lang="en-US" sz="1300" dirty="0"/>
              <a:t>Someone will read the text while the actors perform</a:t>
            </a:r>
            <a:endParaRPr lang="en-PH" sz="1300" dirty="0"/>
          </a:p>
          <a:p>
            <a:r>
              <a:rPr lang="en-US" sz="1300" dirty="0"/>
              <a:t>Process the activity (see guide slides)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D25B-286D-4B85-8554-1AEC3E86A008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2276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[READ</a:t>
            </a:r>
            <a:r>
              <a:rPr lang="en-PH" baseline="0" dirty="0" smtClean="0"/>
              <a:t> AND DISCUSS]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D25B-286D-4B85-8554-1AEC3E86A008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88831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smtClean="0"/>
              <a:t>[READ</a:t>
            </a:r>
            <a:r>
              <a:rPr lang="en-PH" baseline="0" smtClean="0"/>
              <a:t> AND DISCUSS]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D25B-286D-4B85-8554-1AEC3E86A008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380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0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1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1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8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5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008E40"/>
                </a:solidFill>
                <a:latin typeface="Comic Sans MS" pitchFamily="66" charset="0"/>
              </a:rPr>
              <a:t>Tagapagpadaloy</a:t>
            </a:r>
            <a:r>
              <a:rPr lang="en-US" sz="5400" dirty="0" smtClean="0">
                <a:solidFill>
                  <a:srgbClr val="008E4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008E40"/>
                </a:solidFill>
                <a:latin typeface="Comic Sans MS" pitchFamily="66" charset="0"/>
              </a:rPr>
              <a:t>ng</a:t>
            </a:r>
            <a:r>
              <a:rPr lang="en-US" sz="5400" dirty="0" smtClean="0">
                <a:solidFill>
                  <a:srgbClr val="008E4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008E40"/>
                </a:solidFill>
                <a:latin typeface="Comic Sans MS" pitchFamily="66" charset="0"/>
              </a:rPr>
              <a:t>Pagbabago</a:t>
            </a:r>
            <a:r>
              <a:rPr lang="en-US" sz="5400" dirty="0" smtClean="0">
                <a:solidFill>
                  <a:srgbClr val="008E40"/>
                </a:solidFill>
                <a:latin typeface="Comic Sans MS" pitchFamily="66" charset="0"/>
              </a:rPr>
              <a:t> - 4</a:t>
            </a:r>
            <a:endParaRPr lang="en-US" sz="5400" dirty="0">
              <a:solidFill>
                <a:srgbClr val="008E40"/>
              </a:solidFill>
              <a:latin typeface="Comic Sans MS" pitchFamily="66" charset="0"/>
            </a:endParaRPr>
          </a:p>
        </p:txBody>
      </p:sp>
      <p:pic>
        <p:nvPicPr>
          <p:cNvPr id="4" name="Picture 22" descr="MC91021718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44" y="247650"/>
            <a:ext cx="238239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3" descr="MC90036748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19" y="247650"/>
            <a:ext cx="23821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49307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C00000"/>
                </a:solidFill>
                <a:latin typeface="Comic Sans MS" pitchFamily="66" charset="0"/>
              </a:rPr>
              <a:t>Fishers of Men</a:t>
            </a:r>
            <a:endParaRPr lang="en-US" sz="4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2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Fishers of 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Now as he walked by the sea of Galilee, he saw Simon and Andrew his brother casting a net into the sea: for they were fishers.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Jesus said unto them, Come ye after me, and I will make you to become fishers of men.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straightway they forsook their nets, and followed him.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when he had gone a little further thence, he saw James the son of Zebedee, and John his brother, who also were in the ship mending their nets.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straightway he called them: and they left their father Zebedee in the ship with the hired servants, and went after him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Mark 1:16-20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8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Tandaan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Autofit/>
          </a:bodyPr>
          <a:lstStyle/>
          <a:p>
            <a:pPr lvl="0"/>
            <a:r>
              <a:rPr lang="en-US" sz="2000" dirty="0" err="1" smtClean="0"/>
              <a:t>Alam</a:t>
            </a:r>
            <a:r>
              <a:rPr lang="en-US" sz="2000" dirty="0" smtClean="0"/>
              <a:t> </a:t>
            </a:r>
            <a:r>
              <a:rPr lang="en-US" sz="2000" dirty="0" err="1"/>
              <a:t>ni</a:t>
            </a:r>
            <a:r>
              <a:rPr lang="en-US" sz="2000" dirty="0"/>
              <a:t> Jesus </a:t>
            </a:r>
            <a:r>
              <a:rPr lang="en-US" sz="2000" dirty="0" err="1"/>
              <a:t>na</a:t>
            </a:r>
            <a:r>
              <a:rPr lang="en-US" sz="2000" dirty="0"/>
              <a:t>  </a:t>
            </a:r>
            <a:r>
              <a:rPr lang="en-US" sz="2000" dirty="0" err="1"/>
              <a:t>kailangan</a:t>
            </a:r>
            <a:r>
              <a:rPr lang="en-US" sz="2000" dirty="0"/>
              <a:t> </a:t>
            </a:r>
            <a:r>
              <a:rPr lang="en-US" sz="2000" dirty="0" err="1"/>
              <a:t>niya</a:t>
            </a:r>
            <a:r>
              <a:rPr lang="en-US" sz="2000" dirty="0"/>
              <a:t> </a:t>
            </a:r>
            <a:r>
              <a:rPr lang="en-US" sz="2000" dirty="0" err="1"/>
              <a:t>ang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err="1"/>
              <a:t>makakasama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pagpapatupad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plano</a:t>
            </a:r>
            <a:r>
              <a:rPr lang="en-US" sz="2000" dirty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Diyos</a:t>
            </a:r>
            <a:r>
              <a:rPr lang="en-US" sz="2000" dirty="0"/>
              <a:t> kaya </a:t>
            </a:r>
            <a:r>
              <a:rPr lang="en-US" sz="2000" dirty="0" err="1"/>
              <a:t>siya</a:t>
            </a:r>
            <a:r>
              <a:rPr lang="en-US" sz="2000" dirty="0"/>
              <a:t> ay </a:t>
            </a:r>
            <a:r>
              <a:rPr lang="en-US" sz="2000" dirty="0" err="1"/>
              <a:t>nagtawag</a:t>
            </a:r>
            <a:r>
              <a:rPr lang="en-US" sz="2000" dirty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err="1"/>
              <a:t>makakasama</a:t>
            </a:r>
            <a:r>
              <a:rPr lang="en-US" sz="2000" dirty="0"/>
              <a:t> </a:t>
            </a:r>
            <a:r>
              <a:rPr lang="en-US" sz="2000" dirty="0" err="1"/>
              <a:t>niya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Siya</a:t>
            </a:r>
            <a:r>
              <a:rPr lang="en-US" sz="2000" dirty="0"/>
              <a:t> ay </a:t>
            </a:r>
            <a:r>
              <a:rPr lang="en-US" sz="2000" dirty="0" err="1"/>
              <a:t>nagtungo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malapit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dagat</a:t>
            </a:r>
            <a:r>
              <a:rPr lang="en-US" sz="2000" dirty="0"/>
              <a:t> kung </a:t>
            </a:r>
            <a:r>
              <a:rPr lang="en-US" sz="2000" dirty="0" err="1"/>
              <a:t>saan</a:t>
            </a:r>
            <a:r>
              <a:rPr lang="en-US" sz="2000" dirty="0"/>
              <a:t> </a:t>
            </a:r>
            <a:r>
              <a:rPr lang="en-US" sz="2000" dirty="0" err="1"/>
              <a:t>nakatira</a:t>
            </a:r>
            <a:r>
              <a:rPr lang="en-US" sz="2000" dirty="0"/>
              <a:t> </a:t>
            </a:r>
            <a:r>
              <a:rPr lang="en-US" sz="2000" dirty="0" err="1"/>
              <a:t>ang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err="1"/>
              <a:t>mangingisda</a:t>
            </a:r>
            <a:r>
              <a:rPr lang="en-US" sz="2000" dirty="0"/>
              <a:t> . </a:t>
            </a:r>
          </a:p>
          <a:p>
            <a:pPr lvl="0"/>
            <a:r>
              <a:rPr lang="en-US" sz="2000" dirty="0" err="1" smtClean="0"/>
              <a:t>Paano</a:t>
            </a:r>
            <a:r>
              <a:rPr lang="en-US" sz="2000" dirty="0" smtClean="0"/>
              <a:t> </a:t>
            </a:r>
            <a:r>
              <a:rPr lang="en-US" sz="2000" dirty="0" err="1"/>
              <a:t>ang</a:t>
            </a:r>
            <a:r>
              <a:rPr lang="en-US" sz="2000" dirty="0"/>
              <a:t> </a:t>
            </a:r>
            <a:r>
              <a:rPr lang="en-US" sz="2000" dirty="0" err="1"/>
              <a:t>ginawa</a:t>
            </a:r>
            <a:r>
              <a:rPr lang="en-US" sz="2000" dirty="0"/>
              <a:t> </a:t>
            </a:r>
            <a:r>
              <a:rPr lang="en-US" sz="2000" dirty="0" err="1"/>
              <a:t>niyang</a:t>
            </a:r>
            <a:r>
              <a:rPr lang="en-US" sz="2000" dirty="0"/>
              <a:t> </a:t>
            </a:r>
            <a:r>
              <a:rPr lang="en-US" sz="2000" dirty="0" err="1"/>
              <a:t>pagtawag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kanila</a:t>
            </a:r>
            <a:r>
              <a:rPr lang="en-US" sz="2000" dirty="0"/>
              <a:t>? </a:t>
            </a:r>
          </a:p>
          <a:p>
            <a:pPr lvl="1"/>
            <a:r>
              <a:rPr lang="en-US" sz="2000" dirty="0" err="1"/>
              <a:t>Nilapitan</a:t>
            </a:r>
            <a:r>
              <a:rPr lang="en-US" sz="2000" dirty="0"/>
              <a:t> </a:t>
            </a:r>
            <a:r>
              <a:rPr lang="en-US" sz="2000" dirty="0" err="1"/>
              <a:t>niya</a:t>
            </a:r>
            <a:r>
              <a:rPr lang="en-US" sz="2000" dirty="0"/>
              <a:t> </a:t>
            </a:r>
            <a:r>
              <a:rPr lang="en-US" sz="2000" dirty="0" err="1"/>
              <a:t>sila</a:t>
            </a:r>
            <a:r>
              <a:rPr lang="en-US" sz="2000" dirty="0"/>
              <a:t> at </a:t>
            </a:r>
            <a:r>
              <a:rPr lang="en-US" sz="2000" dirty="0" err="1"/>
              <a:t>kinaibigan</a:t>
            </a:r>
            <a:r>
              <a:rPr lang="en-US" sz="2000" dirty="0"/>
              <a:t> </a:t>
            </a:r>
            <a:r>
              <a:rPr lang="en-US" sz="2000" dirty="0" err="1"/>
              <a:t>sila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Inimbitahang</a:t>
            </a:r>
            <a:r>
              <a:rPr lang="en-US" sz="2000" dirty="0"/>
              <a:t> </a:t>
            </a:r>
            <a:r>
              <a:rPr lang="en-US" sz="2000" dirty="0" err="1"/>
              <a:t>sumunod</a:t>
            </a:r>
            <a:r>
              <a:rPr lang="en-US" sz="2000" dirty="0"/>
              <a:t>  </a:t>
            </a:r>
            <a:r>
              <a:rPr lang="en-US" sz="2000" dirty="0" err="1"/>
              <a:t>sila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kanya</a:t>
            </a:r>
            <a:endParaRPr lang="en-US" sz="2000" dirty="0"/>
          </a:p>
          <a:p>
            <a:pPr lvl="0"/>
            <a:r>
              <a:rPr lang="en-US" sz="2000" dirty="0" err="1"/>
              <a:t>Agad</a:t>
            </a:r>
            <a:r>
              <a:rPr lang="en-US" sz="2000" dirty="0"/>
              <a:t> </a:t>
            </a:r>
            <a:r>
              <a:rPr lang="en-US" sz="2000" dirty="0" err="1"/>
              <a:t>iniwan</a:t>
            </a:r>
            <a:r>
              <a:rPr lang="en-US" sz="2000" dirty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err="1"/>
              <a:t>mangingisda</a:t>
            </a:r>
            <a:r>
              <a:rPr lang="en-US" sz="2000" dirty="0"/>
              <a:t> </a:t>
            </a:r>
            <a:r>
              <a:rPr lang="en-US" sz="2000" dirty="0" err="1"/>
              <a:t>ang</a:t>
            </a:r>
            <a:r>
              <a:rPr lang="en-US" sz="2000" dirty="0"/>
              <a:t> </a:t>
            </a:r>
            <a:r>
              <a:rPr lang="en-US" sz="2000" dirty="0" err="1"/>
              <a:t>kanilang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err="1"/>
              <a:t>lambat</a:t>
            </a:r>
            <a:r>
              <a:rPr lang="en-US" sz="2000" dirty="0"/>
              <a:t> at </a:t>
            </a:r>
            <a:r>
              <a:rPr lang="en-US" sz="2000" dirty="0" err="1"/>
              <a:t>bangka</a:t>
            </a:r>
            <a:r>
              <a:rPr lang="en-US" sz="2000" dirty="0"/>
              <a:t> at </a:t>
            </a:r>
            <a:r>
              <a:rPr lang="en-US" sz="2000" dirty="0" err="1"/>
              <a:t>sumunod</a:t>
            </a:r>
            <a:r>
              <a:rPr lang="en-US" sz="2000" dirty="0"/>
              <a:t> </a:t>
            </a:r>
            <a:r>
              <a:rPr lang="en-US" sz="2000" dirty="0" err="1"/>
              <a:t>kay</a:t>
            </a:r>
            <a:r>
              <a:rPr lang="en-US" sz="2000" dirty="0"/>
              <a:t> Jesus </a:t>
            </a:r>
          </a:p>
          <a:p>
            <a:pPr lvl="0"/>
            <a:r>
              <a:rPr lang="en-US" sz="2000" dirty="0"/>
              <a:t>At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anong</a:t>
            </a:r>
            <a:r>
              <a:rPr lang="en-US" sz="2000" dirty="0"/>
              <a:t> </a:t>
            </a:r>
            <a:r>
              <a:rPr lang="en-US" sz="2000" dirty="0" err="1"/>
              <a:t>misyon</a:t>
            </a:r>
            <a:r>
              <a:rPr lang="en-US" sz="2000" dirty="0"/>
              <a:t> o </a:t>
            </a:r>
            <a:r>
              <a:rPr lang="en-US" sz="2000" dirty="0" err="1"/>
              <a:t>dahilan</a:t>
            </a:r>
            <a:r>
              <a:rPr lang="en-US" sz="2000" dirty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pagtawag</a:t>
            </a:r>
            <a:r>
              <a:rPr lang="en-US" sz="2000" dirty="0"/>
              <a:t> </a:t>
            </a:r>
            <a:r>
              <a:rPr lang="en-US" sz="2000" dirty="0" err="1"/>
              <a:t>niya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kanila</a:t>
            </a:r>
            <a:r>
              <a:rPr lang="en-US" sz="2000" dirty="0"/>
              <a:t> ? </a:t>
            </a:r>
            <a:r>
              <a:rPr lang="en-US" sz="2000" dirty="0" err="1" smtClean="0"/>
              <a:t>Upang</a:t>
            </a:r>
            <a:r>
              <a:rPr lang="en-US" sz="2000" dirty="0" smtClean="0"/>
              <a:t> </a:t>
            </a:r>
            <a:r>
              <a:rPr lang="en-US" sz="2000" dirty="0" err="1"/>
              <a:t>sila</a:t>
            </a:r>
            <a:r>
              <a:rPr lang="en-US" sz="2000" dirty="0"/>
              <a:t> </a:t>
            </a:r>
            <a:r>
              <a:rPr lang="en-US" sz="2000" dirty="0" smtClean="0"/>
              <a:t>ay </a:t>
            </a:r>
            <a:r>
              <a:rPr lang="en-US" sz="2000" dirty="0" err="1"/>
              <a:t>kanyang</a:t>
            </a:r>
            <a:r>
              <a:rPr lang="en-US" sz="2000" dirty="0"/>
              <a:t> </a:t>
            </a:r>
            <a:r>
              <a:rPr lang="en-US" sz="2000" dirty="0" err="1"/>
              <a:t>gagawing</a:t>
            </a:r>
            <a:r>
              <a:rPr lang="en-US" sz="2000" dirty="0"/>
              <a:t> </a:t>
            </a:r>
            <a:r>
              <a:rPr lang="en-US" sz="2000" dirty="0" err="1"/>
              <a:t>mangingisda</a:t>
            </a:r>
            <a:r>
              <a:rPr lang="en-US" sz="2000" dirty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smtClean="0"/>
              <a:t>“</a:t>
            </a:r>
            <a:r>
              <a:rPr lang="en-US" sz="2000" dirty="0" err="1" smtClean="0"/>
              <a:t>tao</a:t>
            </a:r>
            <a:r>
              <a:rPr lang="en-US" sz="2000" dirty="0"/>
              <a:t>”</a:t>
            </a:r>
          </a:p>
          <a:p>
            <a:pPr lvl="0"/>
            <a:r>
              <a:rPr lang="en-US" sz="2000" dirty="0"/>
              <a:t>Kayo </a:t>
            </a:r>
            <a:r>
              <a:rPr lang="en-US" sz="2000" dirty="0" err="1"/>
              <a:t>bilang</a:t>
            </a:r>
            <a:r>
              <a:rPr lang="en-US" sz="2000" dirty="0"/>
              <a:t> PL </a:t>
            </a:r>
            <a:r>
              <a:rPr lang="en-US" sz="2000" dirty="0" err="1"/>
              <a:t>tinawag</a:t>
            </a:r>
            <a:r>
              <a:rPr lang="en-US" sz="2000" dirty="0"/>
              <a:t>  kayo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pamamagitan</a:t>
            </a:r>
            <a:r>
              <a:rPr lang="en-US" sz="2000" dirty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pagpili</a:t>
            </a:r>
            <a:r>
              <a:rPr lang="en-US" sz="2000" dirty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inyong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err="1"/>
              <a:t>kasama</a:t>
            </a:r>
            <a:r>
              <a:rPr lang="en-US" sz="2000" dirty="0"/>
              <a:t>. </a:t>
            </a:r>
            <a:r>
              <a:rPr lang="en-US" sz="2000" dirty="0" err="1"/>
              <a:t>Maaring</a:t>
            </a:r>
            <a:r>
              <a:rPr lang="en-US" sz="2000" dirty="0"/>
              <a:t> </a:t>
            </a:r>
            <a:r>
              <a:rPr lang="en-US" sz="2000" dirty="0" err="1"/>
              <a:t>dahil</a:t>
            </a:r>
            <a:r>
              <a:rPr lang="en-US" sz="2000" dirty="0"/>
              <a:t> kayo ay </a:t>
            </a:r>
            <a:r>
              <a:rPr lang="en-US" sz="2000" dirty="0" err="1"/>
              <a:t>tumutugma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“criteria”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Pantawid</a:t>
            </a:r>
            <a:r>
              <a:rPr lang="en-US" sz="2000" dirty="0"/>
              <a:t>  at </a:t>
            </a:r>
            <a:r>
              <a:rPr lang="en-US" sz="2000" dirty="0" err="1"/>
              <a:t>ang</a:t>
            </a:r>
            <a:r>
              <a:rPr lang="en-US" sz="2000" dirty="0"/>
              <a:t> </a:t>
            </a:r>
            <a:r>
              <a:rPr lang="en-US" sz="2000" dirty="0" err="1"/>
              <a:t>dahilan</a:t>
            </a:r>
            <a:r>
              <a:rPr lang="en-US" sz="2000" dirty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pagpili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inyo</a:t>
            </a:r>
            <a:r>
              <a:rPr lang="en-US" sz="2000" dirty="0"/>
              <a:t> </a:t>
            </a:r>
            <a:r>
              <a:rPr lang="en-US" sz="2000" dirty="0" err="1"/>
              <a:t>bilang</a:t>
            </a:r>
            <a:r>
              <a:rPr lang="en-US" sz="2000" dirty="0"/>
              <a:t> PL ay </a:t>
            </a:r>
            <a:r>
              <a:rPr lang="en-US" sz="2000" dirty="0" err="1"/>
              <a:t>upang</a:t>
            </a:r>
            <a:r>
              <a:rPr lang="en-US" sz="2000" dirty="0"/>
              <a:t> </a:t>
            </a:r>
            <a:r>
              <a:rPr lang="en-US" sz="2000" dirty="0" err="1"/>
              <a:t>makatulong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err="1" smtClean="0"/>
              <a:t>gawain</a:t>
            </a:r>
            <a:r>
              <a:rPr lang="en-US" sz="2000" dirty="0" smtClean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Programa</a:t>
            </a:r>
            <a:r>
              <a:rPr lang="en-US" sz="2000" dirty="0"/>
              <a:t>. </a:t>
            </a:r>
          </a:p>
          <a:p>
            <a:pPr lvl="0"/>
            <a:r>
              <a:rPr lang="en-US" sz="2000" dirty="0"/>
              <a:t>Sa </a:t>
            </a:r>
            <a:r>
              <a:rPr lang="en-US" sz="2000" dirty="0" err="1"/>
              <a:t>ating</a:t>
            </a:r>
            <a:r>
              <a:rPr lang="en-US" sz="2000" dirty="0"/>
              <a:t> </a:t>
            </a:r>
            <a:r>
              <a:rPr lang="en-US" sz="2000" dirty="0" err="1"/>
              <a:t>napagnilayan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kwento</a:t>
            </a:r>
            <a:r>
              <a:rPr lang="en-US" sz="2000" dirty="0"/>
              <a:t> 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pagtawag</a:t>
            </a:r>
            <a:r>
              <a:rPr lang="en-US" sz="2000" dirty="0"/>
              <a:t> </a:t>
            </a:r>
            <a:r>
              <a:rPr lang="en-US" sz="2000" dirty="0" err="1"/>
              <a:t>ni</a:t>
            </a:r>
            <a:r>
              <a:rPr lang="en-US" sz="2000" dirty="0"/>
              <a:t> Jesus  </a:t>
            </a:r>
            <a:r>
              <a:rPr lang="en-US" sz="2000" dirty="0" err="1"/>
              <a:t>nalaman</a:t>
            </a:r>
            <a:r>
              <a:rPr lang="en-US" sz="2000" dirty="0"/>
              <a:t> </a:t>
            </a:r>
            <a:r>
              <a:rPr lang="en-US" sz="2000" dirty="0" err="1"/>
              <a:t>natin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 </a:t>
            </a:r>
            <a:r>
              <a:rPr lang="en-US" sz="2000" dirty="0" err="1"/>
              <a:t>ang</a:t>
            </a:r>
            <a:r>
              <a:rPr lang="en-US" sz="2000" dirty="0"/>
              <a:t> </a:t>
            </a:r>
            <a:r>
              <a:rPr lang="en-US" sz="2000" dirty="0" err="1"/>
              <a:t>kanyang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err="1"/>
              <a:t>tinawag</a:t>
            </a:r>
            <a:r>
              <a:rPr lang="en-US" sz="2000" dirty="0"/>
              <a:t> ay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rin</a:t>
            </a:r>
            <a:r>
              <a:rPr lang="en-US" sz="2000" dirty="0"/>
              <a:t> </a:t>
            </a:r>
            <a:r>
              <a:rPr lang="en-US" sz="2000" dirty="0" err="1"/>
              <a:t>ninyo</a:t>
            </a:r>
            <a:r>
              <a:rPr lang="en-US" sz="2000" dirty="0"/>
              <a:t> </a:t>
            </a:r>
            <a:r>
              <a:rPr lang="en-US" sz="2000" dirty="0" err="1"/>
              <a:t>mga</a:t>
            </a:r>
            <a:r>
              <a:rPr lang="en-US" sz="2000" dirty="0"/>
              <a:t> </a:t>
            </a:r>
            <a:r>
              <a:rPr lang="en-US" sz="2000" dirty="0" err="1"/>
              <a:t>mahihirap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buhay</a:t>
            </a:r>
            <a:r>
              <a:rPr lang="en-US" sz="20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0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Bilin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29" y="990600"/>
            <a:ext cx="8534400" cy="5059363"/>
          </a:xfrm>
        </p:spPr>
        <p:txBody>
          <a:bodyPr>
            <a:noAutofit/>
          </a:bodyPr>
          <a:lstStyle/>
          <a:p>
            <a:pPr lvl="0"/>
            <a:r>
              <a:rPr lang="en-US" sz="1800" dirty="0" err="1"/>
              <a:t>Sumama</a:t>
            </a:r>
            <a:r>
              <a:rPr lang="en-US" sz="1800" dirty="0"/>
              <a:t> </a:t>
            </a:r>
            <a:r>
              <a:rPr lang="en-US" sz="1800" dirty="0" err="1"/>
              <a:t>agad</a:t>
            </a:r>
            <a:r>
              <a:rPr lang="en-US" sz="1800" dirty="0"/>
              <a:t> </a:t>
            </a:r>
            <a:r>
              <a:rPr lang="en-US" sz="1800" dirty="0" err="1"/>
              <a:t>ang</a:t>
            </a:r>
            <a:r>
              <a:rPr lang="en-US" sz="1800" dirty="0"/>
              <a:t> </a:t>
            </a:r>
            <a:r>
              <a:rPr lang="en-US" sz="1800" dirty="0" err="1"/>
              <a:t>apat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mangingisda</a:t>
            </a:r>
            <a:r>
              <a:rPr lang="en-US" sz="1800" dirty="0"/>
              <a:t> at </a:t>
            </a:r>
            <a:r>
              <a:rPr lang="en-US" sz="1800" dirty="0" err="1"/>
              <a:t>iniwan</a:t>
            </a:r>
            <a:r>
              <a:rPr lang="en-US" sz="1800" dirty="0"/>
              <a:t> </a:t>
            </a:r>
            <a:r>
              <a:rPr lang="en-US" sz="1800" dirty="0" err="1"/>
              <a:t>nila</a:t>
            </a:r>
            <a:r>
              <a:rPr lang="en-US" sz="1800" dirty="0"/>
              <a:t> </a:t>
            </a:r>
            <a:r>
              <a:rPr lang="en-US" sz="1800" dirty="0" err="1"/>
              <a:t>ang</a:t>
            </a:r>
            <a:r>
              <a:rPr lang="en-US" sz="1800" dirty="0"/>
              <a:t> </a:t>
            </a:r>
            <a:r>
              <a:rPr lang="en-US" sz="1800" dirty="0" err="1"/>
              <a:t>kanilang</a:t>
            </a:r>
            <a:r>
              <a:rPr lang="en-US" sz="1800" dirty="0"/>
              <a:t> </a:t>
            </a:r>
            <a:r>
              <a:rPr lang="en-US" sz="1800" dirty="0" err="1"/>
              <a:t>lambat</a:t>
            </a:r>
            <a:r>
              <a:rPr lang="en-US" sz="1800" dirty="0"/>
              <a:t> at </a:t>
            </a:r>
            <a:r>
              <a:rPr lang="en-US" sz="1800" dirty="0" err="1"/>
              <a:t>bangka</a:t>
            </a:r>
            <a:r>
              <a:rPr lang="en-US" sz="1800" dirty="0"/>
              <a:t>. </a:t>
            </a:r>
          </a:p>
          <a:p>
            <a:pPr lvl="0"/>
            <a:r>
              <a:rPr lang="en-US" sz="1800" dirty="0"/>
              <a:t>Sa </a:t>
            </a:r>
            <a:r>
              <a:rPr lang="en-US" sz="1800" dirty="0" err="1"/>
              <a:t>inyong</a:t>
            </a:r>
            <a:r>
              <a:rPr lang="en-US" sz="1800" dirty="0"/>
              <a:t> </a:t>
            </a:r>
            <a:r>
              <a:rPr lang="en-US" sz="1800" dirty="0" err="1"/>
              <a:t>pagtanggap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papel</a:t>
            </a:r>
            <a:r>
              <a:rPr lang="en-US" sz="1800" dirty="0"/>
              <a:t> </a:t>
            </a:r>
            <a:r>
              <a:rPr lang="en-US" sz="1800" dirty="0" err="1"/>
              <a:t>bilang</a:t>
            </a:r>
            <a:r>
              <a:rPr lang="en-US" sz="1800" dirty="0"/>
              <a:t> PL </a:t>
            </a:r>
            <a:r>
              <a:rPr lang="en-US" sz="1800" dirty="0" err="1"/>
              <a:t>ano</a:t>
            </a:r>
            <a:r>
              <a:rPr lang="en-US" sz="1800" dirty="0"/>
              <a:t> </a:t>
            </a:r>
            <a:r>
              <a:rPr lang="en-US" sz="1800" dirty="0" err="1"/>
              <a:t>ang</a:t>
            </a:r>
            <a:r>
              <a:rPr lang="en-US" sz="1800" dirty="0"/>
              <a:t> </a:t>
            </a:r>
            <a:r>
              <a:rPr lang="en-US" sz="1800" dirty="0" err="1"/>
              <a:t>mga</a:t>
            </a:r>
            <a:r>
              <a:rPr lang="en-US" sz="1800" dirty="0"/>
              <a:t> </a:t>
            </a:r>
            <a:r>
              <a:rPr lang="en-US" sz="1800" dirty="0" err="1"/>
              <a:t>iniwan</a:t>
            </a:r>
            <a:r>
              <a:rPr lang="en-US" sz="1800" dirty="0"/>
              <a:t> din </a:t>
            </a:r>
            <a:r>
              <a:rPr lang="en-US" sz="1800" dirty="0" err="1"/>
              <a:t>ninyo</a:t>
            </a:r>
            <a:r>
              <a:rPr lang="en-US" sz="1800" dirty="0"/>
              <a:t>? Ang </a:t>
            </a:r>
            <a:r>
              <a:rPr lang="en-US" sz="1800" dirty="0" err="1"/>
              <a:t>inyong</a:t>
            </a:r>
            <a:r>
              <a:rPr lang="en-US" sz="1800" dirty="0"/>
              <a:t> </a:t>
            </a:r>
            <a:r>
              <a:rPr lang="en-US" sz="1800" dirty="0" err="1"/>
              <a:t>mga</a:t>
            </a:r>
            <a:r>
              <a:rPr lang="en-US" sz="1800" dirty="0"/>
              <a:t> </a:t>
            </a:r>
            <a:r>
              <a:rPr lang="en-US" sz="1800" dirty="0" err="1"/>
              <a:t>gawain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bahay</a:t>
            </a:r>
            <a:r>
              <a:rPr lang="en-US" sz="1800" dirty="0" smtClean="0"/>
              <a:t>, </a:t>
            </a:r>
            <a:r>
              <a:rPr lang="en-US" sz="1800" dirty="0" err="1" smtClean="0"/>
              <a:t>pamilya</a:t>
            </a:r>
            <a:r>
              <a:rPr lang="en-US" sz="1800" dirty="0" smtClean="0"/>
              <a:t>, </a:t>
            </a:r>
            <a:r>
              <a:rPr lang="en-US" sz="1800" dirty="0" err="1" smtClean="0"/>
              <a:t>ang</a:t>
            </a:r>
            <a:r>
              <a:rPr lang="en-US" sz="1800" dirty="0" smtClean="0"/>
              <a:t> </a:t>
            </a:r>
            <a:r>
              <a:rPr lang="en-US" sz="1800" dirty="0" err="1"/>
              <a:t>inyong</a:t>
            </a:r>
            <a:r>
              <a:rPr lang="en-US" sz="1800" dirty="0"/>
              <a:t> </a:t>
            </a:r>
            <a:r>
              <a:rPr lang="en-US" sz="1800" dirty="0" err="1"/>
              <a:t>oras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pansarili</a:t>
            </a:r>
            <a:r>
              <a:rPr lang="en-US" sz="1800" dirty="0"/>
              <a:t> </a:t>
            </a:r>
            <a:r>
              <a:rPr lang="en-US" sz="1800" dirty="0" err="1"/>
              <a:t>ninyong</a:t>
            </a:r>
            <a:r>
              <a:rPr lang="en-US" sz="1800" dirty="0"/>
              <a:t> </a:t>
            </a:r>
            <a:r>
              <a:rPr lang="en-US" sz="1800" dirty="0" err="1"/>
              <a:t>gawain</a:t>
            </a:r>
            <a:r>
              <a:rPr lang="en-US" sz="1800" dirty="0"/>
              <a:t> </a:t>
            </a:r>
            <a:r>
              <a:rPr lang="en-US" sz="1800" dirty="0" err="1"/>
              <a:t>kasama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bisyo</a:t>
            </a:r>
            <a:r>
              <a:rPr lang="en-US" sz="1800" dirty="0"/>
              <a:t>. </a:t>
            </a:r>
          </a:p>
          <a:p>
            <a:pPr lvl="0"/>
            <a:r>
              <a:rPr lang="en-US" sz="1800" dirty="0"/>
              <a:t>Gaya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imbitasyon</a:t>
            </a:r>
            <a:r>
              <a:rPr lang="en-US" sz="1800" dirty="0"/>
              <a:t> </a:t>
            </a:r>
            <a:r>
              <a:rPr lang="en-US" sz="1800" dirty="0" err="1"/>
              <a:t>ni</a:t>
            </a:r>
            <a:r>
              <a:rPr lang="en-US" sz="1800" dirty="0"/>
              <a:t> Jesus, </a:t>
            </a:r>
            <a:r>
              <a:rPr lang="en-US" sz="1800" dirty="0" err="1"/>
              <a:t>tayo</a:t>
            </a:r>
            <a:r>
              <a:rPr lang="en-US" sz="1800" dirty="0"/>
              <a:t> </a:t>
            </a:r>
            <a:r>
              <a:rPr lang="en-US" sz="1800" dirty="0" err="1"/>
              <a:t>rin</a:t>
            </a:r>
            <a:r>
              <a:rPr lang="en-US" sz="1800" dirty="0"/>
              <a:t> ay </a:t>
            </a:r>
            <a:r>
              <a:rPr lang="en-US" sz="1800" dirty="0" err="1"/>
              <a:t>tinawag</a:t>
            </a:r>
            <a:r>
              <a:rPr lang="en-US" sz="1800" dirty="0"/>
              <a:t> </a:t>
            </a:r>
            <a:r>
              <a:rPr lang="en-US" sz="1800" dirty="0" err="1"/>
              <a:t>hindi</a:t>
            </a:r>
            <a:r>
              <a:rPr lang="en-US" sz="1800" dirty="0"/>
              <a:t> </a:t>
            </a:r>
            <a:r>
              <a:rPr lang="en-US" sz="1800" dirty="0" err="1"/>
              <a:t>lamang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DSWD 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gawin</a:t>
            </a:r>
            <a:r>
              <a:rPr lang="en-US" sz="1800" dirty="0"/>
              <a:t> </a:t>
            </a:r>
            <a:r>
              <a:rPr lang="en-US" sz="1800" dirty="0" err="1"/>
              <a:t>ang</a:t>
            </a:r>
            <a:r>
              <a:rPr lang="en-US" sz="1800" dirty="0"/>
              <a:t> </a:t>
            </a:r>
            <a:r>
              <a:rPr lang="en-US" sz="1800" dirty="0" err="1"/>
              <a:t>mga</a:t>
            </a:r>
            <a:r>
              <a:rPr lang="en-US" sz="1800" dirty="0"/>
              <a:t> </a:t>
            </a:r>
            <a:r>
              <a:rPr lang="en-US" sz="1800" dirty="0" err="1"/>
              <a:t>iniatang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inyo</a:t>
            </a:r>
            <a:r>
              <a:rPr lang="en-US" sz="1800" dirty="0"/>
              <a:t>. </a:t>
            </a:r>
          </a:p>
          <a:p>
            <a:pPr lvl="0"/>
            <a:r>
              <a:rPr lang="en-US" sz="1800" dirty="0" err="1"/>
              <a:t>Naniniwala</a:t>
            </a:r>
            <a:r>
              <a:rPr lang="en-US" sz="1800" dirty="0"/>
              <a:t> </a:t>
            </a:r>
            <a:r>
              <a:rPr lang="en-US" sz="1800" dirty="0" err="1"/>
              <a:t>tayo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ang</a:t>
            </a:r>
            <a:r>
              <a:rPr lang="en-US" sz="1800" dirty="0"/>
              <a:t> </a:t>
            </a:r>
            <a:r>
              <a:rPr lang="en-US" sz="1800" dirty="0" err="1"/>
              <a:t>tumawag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inyo</a:t>
            </a:r>
            <a:r>
              <a:rPr lang="en-US" sz="1800" dirty="0"/>
              <a:t> </a:t>
            </a:r>
            <a:r>
              <a:rPr lang="en-US" sz="1800" dirty="0" err="1"/>
              <a:t>mismo</a:t>
            </a:r>
            <a:r>
              <a:rPr lang="en-US" sz="1800" dirty="0"/>
              <a:t> ay </a:t>
            </a:r>
            <a:r>
              <a:rPr lang="en-US" sz="1800" dirty="0" err="1"/>
              <a:t>ang</a:t>
            </a:r>
            <a:r>
              <a:rPr lang="en-US" sz="1800" dirty="0"/>
              <a:t> </a:t>
            </a:r>
            <a:r>
              <a:rPr lang="en-US" sz="1800" dirty="0" err="1"/>
              <a:t>Diyos</a:t>
            </a:r>
            <a:r>
              <a:rPr lang="en-US" sz="1800" dirty="0"/>
              <a:t> </a:t>
            </a:r>
            <a:r>
              <a:rPr lang="en-US" sz="1800" dirty="0" err="1"/>
              <a:t>upang</a:t>
            </a:r>
            <a:r>
              <a:rPr lang="en-US" sz="1800" dirty="0"/>
              <a:t> </a:t>
            </a:r>
            <a:r>
              <a:rPr lang="en-US" sz="1800" dirty="0" err="1"/>
              <a:t>tulungan</a:t>
            </a:r>
            <a:r>
              <a:rPr lang="en-US" sz="1800" dirty="0"/>
              <a:t> </a:t>
            </a:r>
            <a:r>
              <a:rPr lang="en-US" sz="1800" dirty="0" err="1"/>
              <a:t>siya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pag-akay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maraming</a:t>
            </a:r>
            <a:r>
              <a:rPr lang="en-US" sz="1800" dirty="0"/>
              <a:t> </a:t>
            </a:r>
            <a:r>
              <a:rPr lang="en-US" sz="1800" dirty="0" err="1"/>
              <a:t>tao</a:t>
            </a:r>
            <a:r>
              <a:rPr lang="en-US" sz="1800" dirty="0"/>
              <a:t> </a:t>
            </a:r>
            <a:r>
              <a:rPr lang="en-US" sz="1800" dirty="0" err="1"/>
              <a:t>tungo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landas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kanyang</a:t>
            </a:r>
            <a:r>
              <a:rPr lang="en-US" sz="1800" dirty="0"/>
              <a:t> </a:t>
            </a:r>
            <a:r>
              <a:rPr lang="en-US" sz="1800" dirty="0" err="1"/>
              <a:t>kaharian</a:t>
            </a:r>
            <a:r>
              <a:rPr lang="en-US" sz="1800" dirty="0"/>
              <a:t> . </a:t>
            </a:r>
          </a:p>
          <a:p>
            <a:pPr lvl="0"/>
            <a:r>
              <a:rPr lang="en-US" sz="1800" dirty="0"/>
              <a:t>Ang  mas </a:t>
            </a:r>
            <a:r>
              <a:rPr lang="en-US" sz="1800" dirty="0" err="1"/>
              <a:t>mahalagang</a:t>
            </a:r>
            <a:r>
              <a:rPr lang="en-US" sz="1800" dirty="0"/>
              <a:t> </a:t>
            </a:r>
            <a:r>
              <a:rPr lang="en-US" sz="1800" dirty="0" err="1"/>
              <a:t>dahilan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pagpili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inyo</a:t>
            </a:r>
            <a:r>
              <a:rPr lang="en-US" sz="1800" dirty="0"/>
              <a:t> ,  ay </a:t>
            </a:r>
            <a:r>
              <a:rPr lang="en-US" sz="1800" dirty="0" err="1"/>
              <a:t>upang</a:t>
            </a:r>
            <a:r>
              <a:rPr lang="en-US" sz="1800" dirty="0"/>
              <a:t> kayo ay </a:t>
            </a:r>
            <a:r>
              <a:rPr lang="en-US" sz="1800" dirty="0" err="1"/>
              <a:t>magiging</a:t>
            </a:r>
            <a:r>
              <a:rPr lang="en-US" sz="1800" dirty="0"/>
              <a:t> </a:t>
            </a:r>
            <a:r>
              <a:rPr lang="en-US" sz="1800" b="1" dirty="0"/>
              <a:t>TAGAPAGPADALOY NG PAGBABAGO. </a:t>
            </a:r>
            <a:r>
              <a:rPr lang="en-US" sz="1800" b="1" dirty="0" smtClean="0"/>
              <a:t> </a:t>
            </a:r>
            <a:r>
              <a:rPr lang="en-US" sz="1800" dirty="0" err="1"/>
              <a:t>M</a:t>
            </a:r>
            <a:r>
              <a:rPr lang="en-US" sz="1800" dirty="0" err="1" smtClean="0"/>
              <a:t>aakay</a:t>
            </a:r>
            <a:r>
              <a:rPr lang="en-US" sz="1800" dirty="0" smtClean="0"/>
              <a:t> </a:t>
            </a:r>
            <a:r>
              <a:rPr lang="en-US" sz="1800" dirty="0"/>
              <a:t>din </a:t>
            </a:r>
            <a:r>
              <a:rPr lang="en-US" sz="1800" dirty="0" err="1"/>
              <a:t>ninyo</a:t>
            </a:r>
            <a:r>
              <a:rPr lang="en-US" sz="1800" dirty="0"/>
              <a:t> </a:t>
            </a:r>
            <a:r>
              <a:rPr lang="en-US" sz="1800" dirty="0" err="1"/>
              <a:t>ang</a:t>
            </a:r>
            <a:r>
              <a:rPr lang="en-US" sz="1800" dirty="0"/>
              <a:t> </a:t>
            </a:r>
            <a:r>
              <a:rPr lang="en-US" sz="1800" dirty="0" err="1"/>
              <a:t>inyong</a:t>
            </a:r>
            <a:r>
              <a:rPr lang="en-US" sz="1800" dirty="0"/>
              <a:t> </a:t>
            </a:r>
            <a:r>
              <a:rPr lang="en-US" sz="1800" dirty="0" err="1"/>
              <a:t>mga</a:t>
            </a:r>
            <a:r>
              <a:rPr lang="en-US" sz="1800" dirty="0"/>
              <a:t> </a:t>
            </a:r>
            <a:r>
              <a:rPr lang="en-US" sz="1800" dirty="0" err="1"/>
              <a:t>kasama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 smtClean="0"/>
              <a:t>Pantawid</a:t>
            </a:r>
            <a:r>
              <a:rPr lang="en-US" sz="1800" dirty="0" smtClean="0"/>
              <a:t>, </a:t>
            </a:r>
            <a:r>
              <a:rPr lang="en-US" sz="1800" dirty="0" err="1"/>
              <a:t>kasama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 smtClean="0"/>
              <a:t>inyong</a:t>
            </a:r>
            <a:r>
              <a:rPr lang="en-US" sz="1800" dirty="0" smtClean="0"/>
              <a:t> </a:t>
            </a:r>
            <a:r>
              <a:rPr lang="en-US" sz="1800" dirty="0" err="1"/>
              <a:t>mga</a:t>
            </a:r>
            <a:r>
              <a:rPr lang="en-US" sz="1800" dirty="0"/>
              <a:t> </a:t>
            </a:r>
            <a:r>
              <a:rPr lang="en-US" sz="1800" dirty="0" err="1"/>
              <a:t>pamilya</a:t>
            </a:r>
            <a:r>
              <a:rPr lang="en-US" sz="1800" dirty="0"/>
              <a:t>  </a:t>
            </a:r>
            <a:r>
              <a:rPr lang="en-US" sz="1800" dirty="0" err="1"/>
              <a:t>tungo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pagbabago</a:t>
            </a:r>
            <a:r>
              <a:rPr lang="en-US" sz="1800" dirty="0"/>
              <a:t> at </a:t>
            </a:r>
            <a:r>
              <a:rPr lang="en-US" sz="1800" dirty="0" err="1"/>
              <a:t>pag-unlad</a:t>
            </a:r>
            <a:r>
              <a:rPr lang="en-US" sz="1800" dirty="0"/>
              <a:t> </a:t>
            </a:r>
            <a:r>
              <a:rPr lang="en-US" sz="1800" dirty="0" err="1"/>
              <a:t>hindi</a:t>
            </a:r>
            <a:r>
              <a:rPr lang="en-US" sz="1800" dirty="0"/>
              <a:t> </a:t>
            </a:r>
            <a:r>
              <a:rPr lang="en-US" sz="1800" dirty="0" err="1"/>
              <a:t>lamang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material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bagay</a:t>
            </a:r>
            <a:r>
              <a:rPr lang="en-US" sz="1800" dirty="0"/>
              <a:t> </a:t>
            </a:r>
            <a:r>
              <a:rPr lang="en-US" sz="1800" dirty="0" err="1"/>
              <a:t>kundi</a:t>
            </a:r>
            <a:r>
              <a:rPr lang="en-US" sz="1800" dirty="0"/>
              <a:t> </a:t>
            </a:r>
            <a:r>
              <a:rPr lang="en-US" sz="1800" dirty="0" err="1"/>
              <a:t>maging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ating</a:t>
            </a:r>
            <a:r>
              <a:rPr lang="en-US" sz="1800" dirty="0"/>
              <a:t> </a:t>
            </a:r>
            <a:r>
              <a:rPr lang="en-US" sz="1800" dirty="0" err="1"/>
              <a:t>pagmamahal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kapwa</a:t>
            </a:r>
            <a:r>
              <a:rPr lang="en-US" sz="1800" dirty="0"/>
              <a:t>.  </a:t>
            </a:r>
          </a:p>
          <a:p>
            <a:pPr lvl="0"/>
            <a:r>
              <a:rPr lang="en-US" sz="1800" dirty="0"/>
              <a:t>Ang </a:t>
            </a:r>
            <a:r>
              <a:rPr lang="en-US" sz="1800" dirty="0" err="1"/>
              <a:t>inyong</a:t>
            </a:r>
            <a:r>
              <a:rPr lang="en-US" sz="1800" dirty="0"/>
              <a:t> </a:t>
            </a:r>
            <a:r>
              <a:rPr lang="en-US" sz="1800" dirty="0" err="1"/>
              <a:t>tungkulin</a:t>
            </a:r>
            <a:r>
              <a:rPr lang="en-US" sz="1800" dirty="0"/>
              <a:t> </a:t>
            </a:r>
            <a:r>
              <a:rPr lang="en-US" sz="1800" dirty="0" err="1"/>
              <a:t>bilang</a:t>
            </a:r>
            <a:r>
              <a:rPr lang="en-US" sz="1800" dirty="0"/>
              <a:t> </a:t>
            </a:r>
            <a:r>
              <a:rPr lang="en-US" sz="1800" dirty="0" err="1"/>
              <a:t>tagapagpadaloy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pagbabago</a:t>
            </a:r>
            <a:r>
              <a:rPr lang="en-US" sz="1800" dirty="0"/>
              <a:t> ay </a:t>
            </a:r>
            <a:r>
              <a:rPr lang="en-US" sz="1800" dirty="0" err="1"/>
              <a:t>hindi</a:t>
            </a:r>
            <a:r>
              <a:rPr lang="en-US" sz="1800" dirty="0"/>
              <a:t> </a:t>
            </a:r>
            <a:r>
              <a:rPr lang="en-US" sz="1800" dirty="0" err="1"/>
              <a:t>lamang</a:t>
            </a:r>
            <a:r>
              <a:rPr lang="en-US" sz="1800" dirty="0"/>
              <a:t> </a:t>
            </a:r>
            <a:r>
              <a:rPr lang="en-US" sz="1800" dirty="0" err="1"/>
              <a:t>tawag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DSWD o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gobyerno</a:t>
            </a:r>
            <a:r>
              <a:rPr lang="en-US" sz="1800" dirty="0"/>
              <a:t> </a:t>
            </a:r>
            <a:r>
              <a:rPr lang="en-US" sz="1800" dirty="0" err="1"/>
              <a:t>kundi</a:t>
            </a:r>
            <a:r>
              <a:rPr lang="en-US" sz="1800" dirty="0"/>
              <a:t> </a:t>
            </a:r>
            <a:r>
              <a:rPr lang="en-US" sz="1800" dirty="0" err="1"/>
              <a:t>ito</a:t>
            </a:r>
            <a:r>
              <a:rPr lang="en-US" sz="1800" dirty="0"/>
              <a:t> </a:t>
            </a:r>
            <a:r>
              <a:rPr lang="en-US" sz="1800" dirty="0" err="1"/>
              <a:t>rin</a:t>
            </a:r>
            <a:r>
              <a:rPr lang="en-US" sz="1800" dirty="0"/>
              <a:t> ay </a:t>
            </a:r>
            <a:r>
              <a:rPr lang="en-US" sz="1800" dirty="0" err="1"/>
              <a:t>tawag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Panginoon</a:t>
            </a:r>
            <a:r>
              <a:rPr lang="en-US" sz="1800" dirty="0"/>
              <a:t> </a:t>
            </a:r>
            <a:r>
              <a:rPr lang="en-US" sz="1800" dirty="0" err="1"/>
              <a:t>upang</a:t>
            </a:r>
            <a:r>
              <a:rPr lang="en-US" sz="1800" dirty="0"/>
              <a:t> </a:t>
            </a:r>
            <a:r>
              <a:rPr lang="en-US" sz="1800" dirty="0" err="1"/>
              <a:t>makasama</a:t>
            </a:r>
            <a:r>
              <a:rPr lang="en-US" sz="1800" dirty="0"/>
              <a:t> </a:t>
            </a:r>
            <a:r>
              <a:rPr lang="en-US" sz="1800" dirty="0" err="1"/>
              <a:t>niya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pagpapalaganap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kabutihan</a:t>
            </a:r>
            <a:r>
              <a:rPr lang="en-US" sz="1800" dirty="0" smtClean="0"/>
              <a:t>, </a:t>
            </a:r>
            <a:r>
              <a:rPr lang="en-US" sz="1800" dirty="0" err="1" smtClean="0"/>
              <a:t>kagalingan</a:t>
            </a:r>
            <a:r>
              <a:rPr lang="en-US" sz="1800" dirty="0" smtClean="0"/>
              <a:t> </a:t>
            </a:r>
            <a:r>
              <a:rPr lang="en-US" sz="1800" dirty="0"/>
              <a:t>at </a:t>
            </a:r>
            <a:r>
              <a:rPr lang="en-US" sz="1800" dirty="0" err="1"/>
              <a:t>kaunlaran</a:t>
            </a:r>
            <a:r>
              <a:rPr lang="en-US" sz="1800" dirty="0"/>
              <a:t> </a:t>
            </a:r>
            <a:r>
              <a:rPr lang="en-US" sz="1800" dirty="0" err="1"/>
              <a:t>tungo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buhay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walang</a:t>
            </a:r>
            <a:r>
              <a:rPr lang="en-US" sz="1800" dirty="0"/>
              <a:t> </a:t>
            </a:r>
            <a:r>
              <a:rPr lang="en-US" sz="1800" dirty="0" err="1"/>
              <a:t>hanggan</a:t>
            </a:r>
            <a:r>
              <a:rPr lang="en-US" sz="1800" dirty="0"/>
              <a:t>. </a:t>
            </a:r>
          </a:p>
          <a:p>
            <a:pPr lvl="0"/>
            <a:r>
              <a:rPr lang="en-US" sz="1800" dirty="0" err="1"/>
              <a:t>Mahalaga</a:t>
            </a:r>
            <a:r>
              <a:rPr lang="en-US" sz="1800" dirty="0"/>
              <a:t> kung </a:t>
            </a:r>
            <a:r>
              <a:rPr lang="en-US" sz="1800" dirty="0" err="1"/>
              <a:t>ganon</a:t>
            </a:r>
            <a:r>
              <a:rPr lang="en-US" sz="1800" dirty="0"/>
              <a:t> </a:t>
            </a:r>
            <a:r>
              <a:rPr lang="en-US" sz="1800" dirty="0" err="1"/>
              <a:t>ang</a:t>
            </a:r>
            <a:r>
              <a:rPr lang="en-US" sz="1800" dirty="0"/>
              <a:t> </a:t>
            </a:r>
            <a:r>
              <a:rPr lang="en-US" sz="1800" dirty="0" err="1"/>
              <a:t>inyong</a:t>
            </a:r>
            <a:r>
              <a:rPr lang="en-US" sz="1800" dirty="0"/>
              <a:t> </a:t>
            </a:r>
            <a:r>
              <a:rPr lang="en-US" sz="1800" dirty="0" err="1"/>
              <a:t>tungkulin</a:t>
            </a:r>
            <a:r>
              <a:rPr lang="en-US" sz="1800" dirty="0"/>
              <a:t> </a:t>
            </a:r>
            <a:r>
              <a:rPr lang="en-US" sz="1800" dirty="0" err="1"/>
              <a:t>dahil</a:t>
            </a:r>
            <a:r>
              <a:rPr lang="en-US" sz="1800" dirty="0"/>
              <a:t> </a:t>
            </a:r>
            <a:r>
              <a:rPr lang="en-US" sz="1800" dirty="0" err="1"/>
              <a:t>ito</a:t>
            </a:r>
            <a:r>
              <a:rPr lang="en-US" sz="1800" dirty="0"/>
              <a:t> ay </a:t>
            </a:r>
            <a:r>
              <a:rPr lang="en-US" sz="1800" dirty="0" err="1"/>
              <a:t>tawag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Diyos</a:t>
            </a:r>
            <a:r>
              <a:rPr lang="en-US" sz="1800" dirty="0"/>
              <a:t> 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pamamagitan</a:t>
            </a:r>
            <a:r>
              <a:rPr lang="en-US" sz="1800" dirty="0"/>
              <a:t> 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err="1"/>
              <a:t>tao</a:t>
            </a:r>
            <a:r>
              <a:rPr lang="en-US" sz="1800" dirty="0"/>
              <a:t>. 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1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654</Words>
  <Application>Microsoft Office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Tagapagpadaloy ng Pagbabago - 4</vt:lpstr>
      <vt:lpstr>Fishers of Men</vt:lpstr>
      <vt:lpstr>Dapat Tandaan</vt:lpstr>
      <vt:lpstr>Mga Bilin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Pagpapatupad ng Pangarap</dc:title>
  <dc:creator>Bing van Tooren</dc:creator>
  <cp:lastModifiedBy>Bing van Tooren</cp:lastModifiedBy>
  <cp:revision>30</cp:revision>
  <cp:lastPrinted>2017-09-22T13:01:55Z</cp:lastPrinted>
  <dcterms:created xsi:type="dcterms:W3CDTF">2014-10-13T10:14:32Z</dcterms:created>
  <dcterms:modified xsi:type="dcterms:W3CDTF">2017-09-22T13:03:37Z</dcterms:modified>
</cp:coreProperties>
</file>