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9" r:id="rId3"/>
    <p:sldId id="262" r:id="rId4"/>
    <p:sldId id="263" r:id="rId5"/>
    <p:sldId id="267" r:id="rId6"/>
    <p:sldId id="268" r:id="rId7"/>
    <p:sldId id="270" r:id="rId8"/>
    <p:sldId id="264" r:id="rId9"/>
    <p:sldId id="265" r:id="rId10"/>
  </p:sldIdLst>
  <p:sldSz cx="9144000" cy="6858000" type="letter"/>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40"/>
    <a:srgbClr val="CCFF99"/>
    <a:srgbClr val="FF9966"/>
    <a:srgbClr val="FFFF99"/>
    <a:srgbClr val="CCFF33"/>
    <a:srgbClr val="99FFCC"/>
    <a:srgbClr val="FF99FF"/>
    <a:srgbClr val="89AA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5231" autoAdjust="0"/>
  </p:normalViewPr>
  <p:slideViewPr>
    <p:cSldViewPr>
      <p:cViewPr varScale="1">
        <p:scale>
          <a:sx n="63" d="100"/>
          <a:sy n="63" d="100"/>
        </p:scale>
        <p:origin x="-1512" y="-102"/>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E72E79E-B06B-46D6-8E2F-3F5D21BA11C5}" type="datetimeFigureOut">
              <a:rPr lang="en-PH" smtClean="0"/>
              <a:t>5/7/2018</a:t>
            </a:fld>
            <a:endParaRPr lang="en-PH"/>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D60C8596-22E0-4E92-8400-6E136C9DB138}" type="slidenum">
              <a:rPr lang="en-PH" smtClean="0"/>
              <a:t>‹#›</a:t>
            </a:fld>
            <a:endParaRPr lang="en-PH"/>
          </a:p>
        </p:txBody>
      </p:sp>
    </p:spTree>
    <p:extLst>
      <p:ext uri="{BB962C8B-B14F-4D97-AF65-F5344CB8AC3E}">
        <p14:creationId xmlns:p14="http://schemas.microsoft.com/office/powerpoint/2010/main" val="2697865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[GREETING, INTRODUCE SELF AS FACILITATOR] </a:t>
            </a:r>
            <a:endParaRPr lang="en-PH" dirty="0"/>
          </a:p>
        </p:txBody>
      </p:sp>
      <p:sp>
        <p:nvSpPr>
          <p:cNvPr id="4" name="Slide Number Placeholder 3"/>
          <p:cNvSpPr>
            <a:spLocks noGrp="1"/>
          </p:cNvSpPr>
          <p:nvPr>
            <p:ph type="sldNum" sz="quarter" idx="10"/>
          </p:nvPr>
        </p:nvSpPr>
        <p:spPr/>
        <p:txBody>
          <a:bodyPr/>
          <a:lstStyle/>
          <a:p>
            <a:fld id="{D60C8596-22E0-4E92-8400-6E136C9DB138}" type="slidenum">
              <a:rPr lang="en-PH" smtClean="0"/>
              <a:t>1</a:t>
            </a:fld>
            <a:endParaRPr lang="en-PH"/>
          </a:p>
        </p:txBody>
      </p:sp>
    </p:spTree>
    <p:extLst>
      <p:ext uri="{BB962C8B-B14F-4D97-AF65-F5344CB8AC3E}">
        <p14:creationId xmlns:p14="http://schemas.microsoft.com/office/powerpoint/2010/main" val="87442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Today, we will get</a:t>
            </a:r>
            <a:r>
              <a:rPr lang="en-PH" baseline="0" dirty="0" smtClean="0"/>
              <a:t> to know ourselves a little better, through a discussion of our own aspirations and the aspirations of everyone here today.</a:t>
            </a:r>
            <a:endParaRPr lang="en-PH" dirty="0"/>
          </a:p>
        </p:txBody>
      </p:sp>
      <p:sp>
        <p:nvSpPr>
          <p:cNvPr id="4" name="Slide Number Placeholder 3"/>
          <p:cNvSpPr>
            <a:spLocks noGrp="1"/>
          </p:cNvSpPr>
          <p:nvPr>
            <p:ph type="sldNum" sz="quarter" idx="10"/>
          </p:nvPr>
        </p:nvSpPr>
        <p:spPr/>
        <p:txBody>
          <a:bodyPr/>
          <a:lstStyle/>
          <a:p>
            <a:fld id="{DA31C9D4-BA19-4CBA-8CC7-C71CA2EC4E20}" type="slidenum">
              <a:rPr lang="en-PH" smtClean="0"/>
              <a:t>2</a:t>
            </a:fld>
            <a:endParaRPr lang="en-PH"/>
          </a:p>
        </p:txBody>
      </p:sp>
    </p:spTree>
    <p:extLst>
      <p:ext uri="{BB962C8B-B14F-4D97-AF65-F5344CB8AC3E}">
        <p14:creationId xmlns:p14="http://schemas.microsoft.com/office/powerpoint/2010/main" val="4267765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Introduce the participants to the Framework of Change.</a:t>
            </a:r>
          </a:p>
          <a:p>
            <a:pPr lvl="0"/>
            <a:r>
              <a:rPr lang="en-US" sz="1200" kern="1200" dirty="0" smtClean="0">
                <a:solidFill>
                  <a:schemeClr val="tx1"/>
                </a:solidFill>
                <a:effectLst/>
                <a:latin typeface="+mn-lt"/>
                <a:ea typeface="+mn-ea"/>
                <a:cs typeface="+mn-cs"/>
              </a:rPr>
              <a:t>Change has to cover</a:t>
            </a:r>
            <a:r>
              <a:rPr lang="en-US" sz="1200" kern="1200" baseline="0" dirty="0" smtClean="0">
                <a:solidFill>
                  <a:schemeClr val="tx1"/>
                </a:solidFill>
                <a:effectLst/>
                <a:latin typeface="+mn-lt"/>
                <a:ea typeface="+mn-ea"/>
                <a:cs typeface="+mn-cs"/>
              </a:rPr>
              <a:t> the spiritual, political, economic, cultural, social and ecological aspects of life.</a:t>
            </a:r>
          </a:p>
          <a:p>
            <a:pPr lvl="0"/>
            <a:r>
              <a:rPr lang="en-US" sz="1200" kern="1200" baseline="0" dirty="0" smtClean="0">
                <a:solidFill>
                  <a:schemeClr val="tx1"/>
                </a:solidFill>
                <a:effectLst/>
                <a:latin typeface="+mn-lt"/>
                <a:ea typeface="+mn-ea"/>
                <a:cs typeface="+mn-cs"/>
              </a:rPr>
              <a:t>There will be barriers to achieving change that can be overcome through responsible citizenship building, empowerment of families and communities and solidarity building.  Together, we can achieve social change that emphasizes the dignity of the human person, so that we achieve life in abundance.</a:t>
            </a:r>
            <a:endParaRPr lang="en-PH"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Gather buy-in towards becoming agents of change or “</a:t>
            </a:r>
            <a:r>
              <a:rPr lang="en-US" sz="1200" kern="1200" dirty="0" err="1" smtClean="0">
                <a:solidFill>
                  <a:schemeClr val="tx1"/>
                </a:solidFill>
                <a:effectLst/>
                <a:latin typeface="+mn-lt"/>
                <a:ea typeface="+mn-ea"/>
                <a:cs typeface="+mn-cs"/>
              </a:rPr>
              <a:t>Tagapagpadaloy</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Pagbabago</a:t>
            </a:r>
            <a:r>
              <a:rPr lang="en-US" sz="1200" kern="1200" dirty="0" smtClean="0">
                <a:solidFill>
                  <a:schemeClr val="tx1"/>
                </a:solidFill>
                <a:effectLst/>
                <a:latin typeface="+mn-lt"/>
                <a:ea typeface="+mn-ea"/>
                <a:cs typeface="+mn-cs"/>
              </a:rPr>
              <a:t>”</a:t>
            </a:r>
            <a:endParaRPr lang="en-PH" dirty="0"/>
          </a:p>
        </p:txBody>
      </p:sp>
      <p:sp>
        <p:nvSpPr>
          <p:cNvPr id="4" name="Slide Number Placeholder 3"/>
          <p:cNvSpPr>
            <a:spLocks noGrp="1"/>
          </p:cNvSpPr>
          <p:nvPr>
            <p:ph type="sldNum" sz="quarter" idx="10"/>
          </p:nvPr>
        </p:nvSpPr>
        <p:spPr/>
        <p:txBody>
          <a:bodyPr/>
          <a:lstStyle/>
          <a:p>
            <a:fld id="{D60C8596-22E0-4E92-8400-6E136C9DB138}" type="slidenum">
              <a:rPr lang="en-PH" smtClean="0"/>
              <a:t>3</a:t>
            </a:fld>
            <a:endParaRPr lang="en-PH"/>
          </a:p>
        </p:txBody>
      </p:sp>
    </p:spTree>
    <p:extLst>
      <p:ext uri="{BB962C8B-B14F-4D97-AF65-F5344CB8AC3E}">
        <p14:creationId xmlns:p14="http://schemas.microsoft.com/office/powerpoint/2010/main" val="1988344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[READ and DISCUSS]</a:t>
            </a:r>
            <a:endParaRPr lang="en-PH" dirty="0"/>
          </a:p>
        </p:txBody>
      </p:sp>
      <p:sp>
        <p:nvSpPr>
          <p:cNvPr id="4" name="Slide Number Placeholder 3"/>
          <p:cNvSpPr>
            <a:spLocks noGrp="1"/>
          </p:cNvSpPr>
          <p:nvPr>
            <p:ph type="sldNum" sz="quarter" idx="10"/>
          </p:nvPr>
        </p:nvSpPr>
        <p:spPr/>
        <p:txBody>
          <a:bodyPr/>
          <a:lstStyle/>
          <a:p>
            <a:fld id="{D60C8596-22E0-4E92-8400-6E136C9DB138}" type="slidenum">
              <a:rPr lang="en-PH" smtClean="0"/>
              <a:t>4</a:t>
            </a:fld>
            <a:endParaRPr lang="en-PH"/>
          </a:p>
        </p:txBody>
      </p:sp>
    </p:spTree>
    <p:extLst>
      <p:ext uri="{BB962C8B-B14F-4D97-AF65-F5344CB8AC3E}">
        <p14:creationId xmlns:p14="http://schemas.microsoft.com/office/powerpoint/2010/main" val="3271542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[Introduce the participants to the 4K (</a:t>
            </a:r>
            <a:r>
              <a:rPr lang="en-US" sz="1200" kern="1200" dirty="0" err="1" smtClean="0">
                <a:solidFill>
                  <a:schemeClr val="tx1"/>
                </a:solidFill>
                <a:effectLst/>
                <a:latin typeface="+mn-lt"/>
                <a:ea typeface="+mn-ea"/>
                <a:cs typeface="+mn-cs"/>
              </a:rPr>
              <a:t>Kaalaman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Kaugalian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Kakayahan</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Kasanayan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KASH (Knowledge, Attitude, Skills, Habits), attributes needed by an agent of change or </a:t>
            </a:r>
            <a:r>
              <a:rPr lang="en-US" sz="1200" kern="1200" dirty="0" err="1" smtClean="0">
                <a:solidFill>
                  <a:schemeClr val="tx1"/>
                </a:solidFill>
                <a:effectLst/>
                <a:latin typeface="+mn-lt"/>
                <a:ea typeface="+mn-ea"/>
                <a:cs typeface="+mn-cs"/>
              </a:rPr>
              <a:t>Tagapagpadaloy</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Pagbabago</a:t>
            </a:r>
            <a:r>
              <a:rPr lang="en-US" sz="1200" kern="1200" dirty="0" smtClean="0">
                <a:solidFill>
                  <a:schemeClr val="tx1"/>
                </a:solidFill>
                <a:effectLst/>
                <a:latin typeface="+mn-lt"/>
                <a:ea typeface="+mn-ea"/>
                <a:cs typeface="+mn-cs"/>
              </a:rPr>
              <a:t>.  Define each, discuss examples.] </a:t>
            </a:r>
            <a:r>
              <a:rPr lang="en-US" sz="1200" i="1" kern="1200" dirty="0" err="1" smtClean="0">
                <a:solidFill>
                  <a:schemeClr val="tx1"/>
                </a:solidFill>
                <a:effectLst/>
                <a:latin typeface="+mn-lt"/>
                <a:ea typeface="+mn-ea"/>
                <a:cs typeface="+mn-cs"/>
              </a:rPr>
              <a:t>Bilang</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Tagapagpadaloy</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ng</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Pagbabago</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sa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ating</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komunidad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anong</a:t>
            </a:r>
            <a:r>
              <a:rPr lang="en-US" sz="1200" i="1" kern="1200" baseline="0" dirty="0" smtClean="0">
                <a:solidFill>
                  <a:schemeClr val="tx1"/>
                </a:solidFill>
                <a:effectLst/>
                <a:latin typeface="+mn-lt"/>
                <a:ea typeface="+mn-ea"/>
                <a:cs typeface="+mn-cs"/>
              </a:rPr>
              <a:t> </a:t>
            </a:r>
            <a:r>
              <a:rPr lang="en-US" sz="1200" i="1" kern="1200" baseline="0" dirty="0" err="1" smtClean="0">
                <a:solidFill>
                  <a:schemeClr val="tx1"/>
                </a:solidFill>
                <a:effectLst/>
                <a:latin typeface="+mn-lt"/>
                <a:ea typeface="+mn-ea"/>
                <a:cs typeface="+mn-cs"/>
              </a:rPr>
              <a:t>mga</a:t>
            </a:r>
            <a:r>
              <a:rPr lang="en-US" sz="1200" i="1" kern="1200" baseline="0" dirty="0" smtClean="0">
                <a:solidFill>
                  <a:schemeClr val="tx1"/>
                </a:solidFill>
                <a:effectLst/>
                <a:latin typeface="+mn-lt"/>
                <a:ea typeface="+mn-ea"/>
                <a:cs typeface="+mn-cs"/>
              </a:rPr>
              <a:t> </a:t>
            </a:r>
            <a:r>
              <a:rPr lang="en-US" sz="1200" i="1" kern="1200" baseline="0" dirty="0" err="1" smtClean="0">
                <a:solidFill>
                  <a:schemeClr val="tx1"/>
                </a:solidFill>
                <a:effectLst/>
                <a:latin typeface="+mn-lt"/>
                <a:ea typeface="+mn-ea"/>
                <a:cs typeface="+mn-cs"/>
              </a:rPr>
              <a:t>kailangan</a:t>
            </a:r>
            <a:r>
              <a:rPr lang="en-US" sz="1200" i="1" kern="1200" baseline="0" dirty="0" smtClean="0">
                <a:solidFill>
                  <a:schemeClr val="tx1"/>
                </a:solidFill>
                <a:effectLst/>
                <a:latin typeface="+mn-lt"/>
                <a:ea typeface="+mn-ea"/>
                <a:cs typeface="+mn-cs"/>
              </a:rPr>
              <a:t> </a:t>
            </a:r>
            <a:r>
              <a:rPr lang="en-US" sz="1200" i="1" kern="1200" baseline="0" dirty="0" err="1" smtClean="0">
                <a:solidFill>
                  <a:schemeClr val="tx1"/>
                </a:solidFill>
                <a:effectLst/>
                <a:latin typeface="+mn-lt"/>
                <a:ea typeface="+mn-ea"/>
                <a:cs typeface="+mn-cs"/>
              </a:rPr>
              <a:t>nating</a:t>
            </a:r>
            <a:r>
              <a:rPr lang="en-US" sz="1200" i="1" kern="1200" baseline="0" dirty="0" smtClean="0">
                <a:solidFill>
                  <a:schemeClr val="tx1"/>
                </a:solidFill>
                <a:effectLst/>
                <a:latin typeface="+mn-lt"/>
                <a:ea typeface="+mn-ea"/>
                <a:cs typeface="+mn-cs"/>
              </a:rPr>
              <a:t> </a:t>
            </a:r>
            <a:r>
              <a:rPr lang="en-US" sz="1200" i="1" kern="1200" baseline="0" dirty="0" err="1" smtClean="0">
                <a:solidFill>
                  <a:schemeClr val="tx1"/>
                </a:solidFill>
                <a:effectLst/>
                <a:latin typeface="+mn-lt"/>
                <a:ea typeface="+mn-ea"/>
                <a:cs typeface="+mn-cs"/>
              </a:rPr>
              <a:t>katangian</a:t>
            </a:r>
            <a:r>
              <a:rPr lang="en-US" sz="1200" i="1" kern="1200" baseline="0" dirty="0" smtClean="0">
                <a:solidFill>
                  <a:schemeClr val="tx1"/>
                </a:solidFill>
                <a:effectLst/>
                <a:latin typeface="+mn-lt"/>
                <a:ea typeface="+mn-ea"/>
                <a:cs typeface="+mn-cs"/>
              </a:rPr>
              <a:t>?</a:t>
            </a:r>
            <a:endParaRPr lang="en-US" sz="1200" i="1" kern="1200" dirty="0" smtClean="0">
              <a:solidFill>
                <a:schemeClr val="tx1"/>
              </a:solidFill>
              <a:effectLst/>
              <a:latin typeface="+mn-lt"/>
              <a:ea typeface="+mn-ea"/>
              <a:cs typeface="+mn-cs"/>
            </a:endParaRPr>
          </a:p>
          <a:p>
            <a:endParaRPr lang="en-PH" dirty="0"/>
          </a:p>
        </p:txBody>
      </p:sp>
      <p:sp>
        <p:nvSpPr>
          <p:cNvPr id="4" name="Slide Number Placeholder 3"/>
          <p:cNvSpPr>
            <a:spLocks noGrp="1"/>
          </p:cNvSpPr>
          <p:nvPr>
            <p:ph type="sldNum" sz="quarter" idx="10"/>
          </p:nvPr>
        </p:nvSpPr>
        <p:spPr/>
        <p:txBody>
          <a:bodyPr/>
          <a:lstStyle/>
          <a:p>
            <a:fld id="{D60C8596-22E0-4E92-8400-6E136C9DB138}" type="slidenum">
              <a:rPr lang="en-PH" smtClean="0"/>
              <a:t>5</a:t>
            </a:fld>
            <a:endParaRPr lang="en-PH"/>
          </a:p>
        </p:txBody>
      </p:sp>
    </p:spTree>
    <p:extLst>
      <p:ext uri="{BB962C8B-B14F-4D97-AF65-F5344CB8AC3E}">
        <p14:creationId xmlns:p14="http://schemas.microsoft.com/office/powerpoint/2010/main" val="3798873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Divide the participants into 4 groups, distribute Manila paper and markers</a:t>
            </a:r>
            <a:endParaRPr lang="en-PH"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Each group to designate a facilitator, recorder and reporter</a:t>
            </a:r>
            <a:endParaRPr lang="en-PH"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Each group to write down the 4K needed by a </a:t>
            </a:r>
            <a:r>
              <a:rPr lang="en-US" sz="1200" kern="1200" dirty="0" err="1" smtClean="0">
                <a:solidFill>
                  <a:schemeClr val="tx1"/>
                </a:solidFill>
                <a:effectLst/>
                <a:latin typeface="+mn-lt"/>
                <a:ea typeface="+mn-ea"/>
                <a:cs typeface="+mn-cs"/>
              </a:rPr>
              <a:t>Tagapagpadaloy</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Pagbabago</a:t>
            </a:r>
            <a:r>
              <a:rPr lang="en-US" sz="1200" kern="1200" dirty="0" smtClean="0">
                <a:solidFill>
                  <a:schemeClr val="tx1"/>
                </a:solidFill>
                <a:effectLst/>
                <a:latin typeface="+mn-lt"/>
                <a:ea typeface="+mn-ea"/>
                <a:cs typeface="+mn-cs"/>
              </a:rPr>
              <a:t>, indicate with a check mark</a:t>
            </a:r>
            <a:r>
              <a:rPr lang="en-US" sz="1200" kern="1200" baseline="0" dirty="0" smtClean="0">
                <a:solidFill>
                  <a:schemeClr val="tx1"/>
                </a:solidFill>
                <a:effectLst/>
                <a:latin typeface="+mn-lt"/>
                <a:ea typeface="+mn-ea"/>
                <a:cs typeface="+mn-cs"/>
              </a:rPr>
              <a:t> those attributes they already have.</a:t>
            </a:r>
            <a:endParaRPr lang="en-PH" sz="1200" kern="1200" dirty="0" smtClean="0">
              <a:solidFill>
                <a:schemeClr val="tx1"/>
              </a:solidFill>
              <a:effectLst/>
              <a:latin typeface="+mn-lt"/>
              <a:ea typeface="+mn-ea"/>
              <a:cs typeface="+mn-cs"/>
            </a:endParaRPr>
          </a:p>
          <a:p>
            <a:pPr lvl="0"/>
            <a:endParaRPr lang="en-PH" dirty="0" smtClean="0"/>
          </a:p>
          <a:p>
            <a:endParaRPr lang="en-PH" dirty="0"/>
          </a:p>
        </p:txBody>
      </p:sp>
      <p:sp>
        <p:nvSpPr>
          <p:cNvPr id="4" name="Slide Number Placeholder 3"/>
          <p:cNvSpPr>
            <a:spLocks noGrp="1"/>
          </p:cNvSpPr>
          <p:nvPr>
            <p:ph type="sldNum" sz="quarter" idx="10"/>
          </p:nvPr>
        </p:nvSpPr>
        <p:spPr/>
        <p:txBody>
          <a:bodyPr/>
          <a:lstStyle/>
          <a:p>
            <a:fld id="{D60C8596-22E0-4E92-8400-6E136C9DB138}" type="slidenum">
              <a:rPr lang="en-PH" smtClean="0"/>
              <a:t>6</a:t>
            </a:fld>
            <a:endParaRPr lang="en-PH"/>
          </a:p>
        </p:txBody>
      </p:sp>
    </p:spTree>
    <p:extLst>
      <p:ext uri="{BB962C8B-B14F-4D97-AF65-F5344CB8AC3E}">
        <p14:creationId xmlns:p14="http://schemas.microsoft.com/office/powerpoint/2010/main" val="90058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Each </a:t>
            </a:r>
            <a:r>
              <a:rPr lang="en-US" dirty="0"/>
              <a:t>group to work on the 4K </a:t>
            </a:r>
            <a:r>
              <a:rPr lang="en-US" dirty="0" err="1"/>
              <a:t>Ngayon</a:t>
            </a:r>
            <a:r>
              <a:rPr lang="en-US" dirty="0"/>
              <a:t> (see slide), listing down what attributes they have (</a:t>
            </a:r>
            <a:r>
              <a:rPr lang="en-US" dirty="0" err="1"/>
              <a:t>Mayroon</a:t>
            </a:r>
            <a:r>
              <a:rPr lang="en-US" dirty="0"/>
              <a:t> Na</a:t>
            </a:r>
            <a:r>
              <a:rPr lang="en-US" dirty="0" smtClean="0"/>
              <a:t>) from the previous</a:t>
            </a:r>
            <a:r>
              <a:rPr lang="en-US" baseline="0" dirty="0" smtClean="0"/>
              <a:t> manila paper</a:t>
            </a:r>
            <a:r>
              <a:rPr lang="en-US" dirty="0" smtClean="0"/>
              <a:t>, </a:t>
            </a:r>
            <a:r>
              <a:rPr lang="en-US" dirty="0"/>
              <a:t>and what attributes they still have to work on (</a:t>
            </a:r>
            <a:r>
              <a:rPr lang="en-US" dirty="0" err="1"/>
              <a:t>Kailangan</a:t>
            </a:r>
            <a:r>
              <a:rPr lang="en-US" dirty="0"/>
              <a:t> Pa). </a:t>
            </a:r>
            <a:r>
              <a:rPr lang="en-US" dirty="0" smtClean="0"/>
              <a:t>Plenary presentation.</a:t>
            </a:r>
            <a:endParaRPr lang="en-PH" dirty="0"/>
          </a:p>
          <a:p>
            <a:r>
              <a:rPr lang="en-US" dirty="0"/>
              <a:t>Process the outcome</a:t>
            </a:r>
            <a:endParaRPr lang="en-PH" dirty="0"/>
          </a:p>
        </p:txBody>
      </p:sp>
      <p:sp>
        <p:nvSpPr>
          <p:cNvPr id="4" name="Slide Number Placeholder 3"/>
          <p:cNvSpPr>
            <a:spLocks noGrp="1"/>
          </p:cNvSpPr>
          <p:nvPr>
            <p:ph type="sldNum" sz="quarter" idx="10"/>
          </p:nvPr>
        </p:nvSpPr>
        <p:spPr/>
        <p:txBody>
          <a:bodyPr/>
          <a:lstStyle/>
          <a:p>
            <a:fld id="{B902F832-F8F4-4CDF-A246-AAF6B43E6EE9}" type="slidenum">
              <a:rPr lang="en-PH" smtClean="0"/>
              <a:t>7</a:t>
            </a:fld>
            <a:endParaRPr lang="en-PH"/>
          </a:p>
        </p:txBody>
      </p:sp>
    </p:spTree>
    <p:extLst>
      <p:ext uri="{BB962C8B-B14F-4D97-AF65-F5344CB8AC3E}">
        <p14:creationId xmlns:p14="http://schemas.microsoft.com/office/powerpoint/2010/main" val="3956647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Ask the group to form one circle</a:t>
            </a:r>
            <a:endParaRPr lang="en-PH"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Each participant to think of a good characteristic or attitude that he/she will “throw” together with the ball of yarn</a:t>
            </a:r>
            <a:endParaRPr lang="en-PH"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Give a ball of yarn to one participant.  Ask the participant to keep hold of the end and to toss the ball of yarn to anyone in the circle while stating the good characteristic or attitude.</a:t>
            </a:r>
            <a:endParaRPr lang="en-PH"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recipient will keep hold of the yarn string that reaches him/her and will toss the ball of yarn to anyone else not yet holding the string in the circle, again stating the good characteristic or attitude.</a:t>
            </a:r>
            <a:endParaRPr lang="en-PH"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This continues until all participants are holding the string.</a:t>
            </a:r>
            <a:endParaRPr lang="en-PH"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the ball of yarn runs out in the middle of the exercise, attach or tie another ball of string to the end of the first ball of string and continue.</a:t>
            </a:r>
            <a:endParaRPr lang="en-PH"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Process the experience (see guide slide)</a:t>
            </a:r>
            <a:endParaRPr lang="en-PH" dirty="0"/>
          </a:p>
        </p:txBody>
      </p:sp>
      <p:sp>
        <p:nvSpPr>
          <p:cNvPr id="4" name="Slide Number Placeholder 3"/>
          <p:cNvSpPr>
            <a:spLocks noGrp="1"/>
          </p:cNvSpPr>
          <p:nvPr>
            <p:ph type="sldNum" sz="quarter" idx="10"/>
          </p:nvPr>
        </p:nvSpPr>
        <p:spPr/>
        <p:txBody>
          <a:bodyPr/>
          <a:lstStyle/>
          <a:p>
            <a:fld id="{D60C8596-22E0-4E92-8400-6E136C9DB138}" type="slidenum">
              <a:rPr lang="en-PH" smtClean="0"/>
              <a:t>8</a:t>
            </a:fld>
            <a:endParaRPr lang="en-PH"/>
          </a:p>
        </p:txBody>
      </p:sp>
    </p:spTree>
    <p:extLst>
      <p:ext uri="{BB962C8B-B14F-4D97-AF65-F5344CB8AC3E}">
        <p14:creationId xmlns:p14="http://schemas.microsoft.com/office/powerpoint/2010/main" val="163879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[READ AND DISCUSS]</a:t>
            </a:r>
            <a:endParaRPr lang="en-PH" dirty="0"/>
          </a:p>
        </p:txBody>
      </p:sp>
      <p:sp>
        <p:nvSpPr>
          <p:cNvPr id="4" name="Slide Number Placeholder 3"/>
          <p:cNvSpPr>
            <a:spLocks noGrp="1"/>
          </p:cNvSpPr>
          <p:nvPr>
            <p:ph type="sldNum" sz="quarter" idx="10"/>
          </p:nvPr>
        </p:nvSpPr>
        <p:spPr/>
        <p:txBody>
          <a:bodyPr/>
          <a:lstStyle/>
          <a:p>
            <a:fld id="{D60C8596-22E0-4E92-8400-6E136C9DB138}" type="slidenum">
              <a:rPr lang="en-PH" smtClean="0"/>
              <a:t>9</a:t>
            </a:fld>
            <a:endParaRPr lang="en-PH"/>
          </a:p>
        </p:txBody>
      </p:sp>
    </p:spTree>
    <p:extLst>
      <p:ext uri="{BB962C8B-B14F-4D97-AF65-F5344CB8AC3E}">
        <p14:creationId xmlns:p14="http://schemas.microsoft.com/office/powerpoint/2010/main" val="1983805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i-Pantawid TP3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95768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TP3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974567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TP3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861709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TP3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1705036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i-Pantawid TP3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2308099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i-Pantawid TP3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21941231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i-Pantawid TP3</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15090191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i-Pantawid TP3</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4769162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i-Pantawid TP3</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383842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TP3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7416701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TP3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E497D-B875-4A7C-8F26-ED89BB7BE4D5}" type="slidenum">
              <a:rPr lang="en-US" smtClean="0"/>
              <a:t>‹#›</a:t>
            </a:fld>
            <a:endParaRPr lang="en-US"/>
          </a:p>
        </p:txBody>
      </p:sp>
    </p:spTree>
    <p:extLst>
      <p:ext uri="{BB962C8B-B14F-4D97-AF65-F5344CB8AC3E}">
        <p14:creationId xmlns:p14="http://schemas.microsoft.com/office/powerpoint/2010/main" val="3519487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i-Pantawid TP3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59600" y="6442075"/>
            <a:ext cx="2133600" cy="365125"/>
          </a:xfrm>
          <a:prstGeom prst="rect">
            <a:avLst/>
          </a:prstGeom>
        </p:spPr>
        <p:txBody>
          <a:bodyPr vert="horz" lIns="91440" tIns="45720" rIns="91440" bIns="45720" rtlCol="0" anchor="ctr"/>
          <a:lstStyle>
            <a:lvl1pPr algn="r">
              <a:defRPr sz="2000">
                <a:solidFill>
                  <a:schemeClr val="tx1"/>
                </a:solidFill>
              </a:defRPr>
            </a:lvl1pPr>
          </a:lstStyle>
          <a:p>
            <a:fld id="{A94E497D-B875-4A7C-8F26-ED89BB7BE4D5}" type="slidenum">
              <a:rPr lang="en-US" smtClean="0"/>
              <a:pPr/>
              <a:t>‹#›</a:t>
            </a:fld>
            <a:endParaRPr lang="en-US" dirty="0"/>
          </a:p>
        </p:txBody>
      </p:sp>
    </p:spTree>
    <p:extLst>
      <p:ext uri="{BB962C8B-B14F-4D97-AF65-F5344CB8AC3E}">
        <p14:creationId xmlns:p14="http://schemas.microsoft.com/office/powerpoint/2010/main" val="2406058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noAutofit/>
          </a:bodyPr>
          <a:lstStyle/>
          <a:p>
            <a:r>
              <a:rPr lang="en-US" sz="5400" dirty="0" err="1" smtClean="0">
                <a:solidFill>
                  <a:srgbClr val="008E40"/>
                </a:solidFill>
                <a:latin typeface="Comic Sans MS" pitchFamily="66" charset="0"/>
              </a:rPr>
              <a:t>Tagapagpadaloy</a:t>
            </a:r>
            <a:r>
              <a:rPr lang="en-US" sz="5400" dirty="0" smtClean="0">
                <a:solidFill>
                  <a:srgbClr val="008E40"/>
                </a:solidFill>
                <a:latin typeface="Comic Sans MS" pitchFamily="66" charset="0"/>
              </a:rPr>
              <a:t> </a:t>
            </a:r>
            <a:r>
              <a:rPr lang="en-US" sz="5400" dirty="0" err="1" smtClean="0">
                <a:solidFill>
                  <a:srgbClr val="008E40"/>
                </a:solidFill>
                <a:latin typeface="Comic Sans MS" pitchFamily="66" charset="0"/>
              </a:rPr>
              <a:t>ng</a:t>
            </a:r>
            <a:r>
              <a:rPr lang="en-US" sz="5400" dirty="0" smtClean="0">
                <a:solidFill>
                  <a:srgbClr val="008E40"/>
                </a:solidFill>
                <a:latin typeface="Comic Sans MS" pitchFamily="66" charset="0"/>
              </a:rPr>
              <a:t> </a:t>
            </a:r>
            <a:r>
              <a:rPr lang="en-US" sz="5400" dirty="0" err="1" smtClean="0">
                <a:solidFill>
                  <a:srgbClr val="008E40"/>
                </a:solidFill>
                <a:latin typeface="Comic Sans MS" pitchFamily="66" charset="0"/>
              </a:rPr>
              <a:t>Pagbabago</a:t>
            </a:r>
            <a:r>
              <a:rPr lang="en-US" sz="5400" dirty="0" smtClean="0">
                <a:solidFill>
                  <a:srgbClr val="008E40"/>
                </a:solidFill>
                <a:latin typeface="Comic Sans MS" pitchFamily="66" charset="0"/>
              </a:rPr>
              <a:t> - 3</a:t>
            </a:r>
            <a:endParaRPr lang="en-US" sz="5400" dirty="0">
              <a:solidFill>
                <a:srgbClr val="008E40"/>
              </a:solidFill>
              <a:latin typeface="Comic Sans MS" pitchFamily="66" charset="0"/>
            </a:endParaRPr>
          </a:p>
        </p:txBody>
      </p:sp>
      <p:pic>
        <p:nvPicPr>
          <p:cNvPr id="4" name="Picture 22" descr="MC91021718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5944" y="247650"/>
            <a:ext cx="2382398" cy="2743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3" descr="MC900367488[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7219" y="247650"/>
            <a:ext cx="2382179" cy="27432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A94E497D-B875-4A7C-8F26-ED89BB7BE4D5}" type="slidenum">
              <a:rPr lang="en-US" smtClean="0"/>
              <a:t>1</a:t>
            </a:fld>
            <a:endParaRPr lang="en-US"/>
          </a:p>
        </p:txBody>
      </p:sp>
      <p:sp>
        <p:nvSpPr>
          <p:cNvPr id="6" name="TextBox 5"/>
          <p:cNvSpPr txBox="1"/>
          <p:nvPr/>
        </p:nvSpPr>
        <p:spPr>
          <a:xfrm>
            <a:off x="2209800" y="5257800"/>
            <a:ext cx="4752070" cy="707886"/>
          </a:xfrm>
          <a:prstGeom prst="rect">
            <a:avLst/>
          </a:prstGeom>
          <a:noFill/>
        </p:spPr>
        <p:txBody>
          <a:bodyPr wrap="none" rtlCol="0">
            <a:spAutoFit/>
          </a:bodyPr>
          <a:lstStyle/>
          <a:p>
            <a:r>
              <a:rPr lang="en-PH" sz="4000" dirty="0" smtClean="0"/>
              <a:t>Framework of Change</a:t>
            </a:r>
            <a:endParaRPr lang="en-PH" sz="4000" dirty="0"/>
          </a:p>
        </p:txBody>
      </p:sp>
      <p:sp>
        <p:nvSpPr>
          <p:cNvPr id="7" name="Date Placeholder 6"/>
          <p:cNvSpPr>
            <a:spLocks noGrp="1"/>
          </p:cNvSpPr>
          <p:nvPr>
            <p:ph type="dt" sz="half" idx="10"/>
          </p:nvPr>
        </p:nvSpPr>
        <p:spPr/>
        <p:txBody>
          <a:bodyPr/>
          <a:lstStyle/>
          <a:p>
            <a:r>
              <a:rPr lang="en-US" smtClean="0"/>
              <a:t>i-Pantawid TP3</a:t>
            </a:r>
            <a:endParaRPr lang="en-US"/>
          </a:p>
        </p:txBody>
      </p:sp>
    </p:spTree>
    <p:extLst>
      <p:ext uri="{BB962C8B-B14F-4D97-AF65-F5344CB8AC3E}">
        <p14:creationId xmlns:p14="http://schemas.microsoft.com/office/powerpoint/2010/main" val="1674922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CC0000"/>
                </a:solidFill>
                <a:latin typeface="Freestyle Script" pitchFamily="66" charset="0"/>
              </a:rPr>
              <a:t>TP3 – Framework of Change</a:t>
            </a:r>
            <a:endParaRPr lang="en-PH" sz="6000" dirty="0"/>
          </a:p>
        </p:txBody>
      </p:sp>
      <p:sp>
        <p:nvSpPr>
          <p:cNvPr id="3" name="Content Placeholder 2"/>
          <p:cNvSpPr>
            <a:spLocks noGrp="1"/>
          </p:cNvSpPr>
          <p:nvPr>
            <p:ph idx="1"/>
          </p:nvPr>
        </p:nvSpPr>
        <p:spPr>
          <a:xfrm>
            <a:off x="990600" y="1600200"/>
            <a:ext cx="7696200" cy="2590800"/>
          </a:xfrm>
        </p:spPr>
        <p:txBody>
          <a:bodyPr>
            <a:normAutofit/>
          </a:bodyPr>
          <a:lstStyle/>
          <a:p>
            <a:pPr marL="514350" indent="-514350">
              <a:buFont typeface="+mj-lt"/>
              <a:buAutoNum type="arabicPeriod"/>
            </a:pPr>
            <a:r>
              <a:rPr lang="en-PH" sz="3600" dirty="0" smtClean="0"/>
              <a:t>Introduction to Framework of Change</a:t>
            </a:r>
          </a:p>
          <a:p>
            <a:pPr marL="514350" indent="-514350">
              <a:buFont typeface="+mj-lt"/>
              <a:buAutoNum type="arabicPeriod"/>
            </a:pPr>
            <a:r>
              <a:rPr lang="en-PH" sz="3600" dirty="0" smtClean="0"/>
              <a:t>4K – </a:t>
            </a:r>
            <a:r>
              <a:rPr lang="en-PH" sz="3600" dirty="0" err="1" smtClean="0"/>
              <a:t>Kaalaman</a:t>
            </a:r>
            <a:r>
              <a:rPr lang="en-PH" sz="3600" dirty="0" smtClean="0"/>
              <a:t>, </a:t>
            </a:r>
            <a:r>
              <a:rPr lang="en-PH" sz="3600" dirty="0" err="1" smtClean="0"/>
              <a:t>Kaugalian</a:t>
            </a:r>
            <a:r>
              <a:rPr lang="en-PH" sz="3600" dirty="0" smtClean="0"/>
              <a:t>, </a:t>
            </a:r>
            <a:r>
              <a:rPr lang="en-PH" sz="3600" dirty="0" err="1" smtClean="0"/>
              <a:t>Kakayahan</a:t>
            </a:r>
            <a:r>
              <a:rPr lang="en-PH" sz="3600" dirty="0" smtClean="0"/>
              <a:t>, </a:t>
            </a:r>
            <a:r>
              <a:rPr lang="en-PH" sz="3600" dirty="0" err="1" smtClean="0"/>
              <a:t>Kasanayan</a:t>
            </a:r>
            <a:endParaRPr lang="en-PH" sz="3600" dirty="0" smtClean="0"/>
          </a:p>
          <a:p>
            <a:pPr marL="514350" indent="-514350">
              <a:buFont typeface="+mj-lt"/>
              <a:buAutoNum type="arabicPeriod"/>
            </a:pPr>
            <a:r>
              <a:rPr lang="en-PH" sz="3600" dirty="0" smtClean="0"/>
              <a:t>Web of Life Activity</a:t>
            </a:r>
            <a:endParaRPr lang="en-US" sz="3600" dirty="0" smtClean="0"/>
          </a:p>
        </p:txBody>
      </p:sp>
      <p:sp>
        <p:nvSpPr>
          <p:cNvPr id="4" name="Content Placeholder 2"/>
          <p:cNvSpPr txBox="1">
            <a:spLocks/>
          </p:cNvSpPr>
          <p:nvPr/>
        </p:nvSpPr>
        <p:spPr>
          <a:xfrm>
            <a:off x="609600" y="4419600"/>
            <a:ext cx="8229600" cy="1905000"/>
          </a:xfrm>
          <a:prstGeom prst="rect">
            <a:avLst/>
          </a:prstGeom>
          <a:solidFill>
            <a:srgbClr val="C4FFA7"/>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t>Workshop Outcome</a:t>
            </a:r>
          </a:p>
          <a:p>
            <a:pPr marL="514350" indent="-514350">
              <a:buFont typeface="+mj-lt"/>
              <a:buAutoNum type="arabicPeriod"/>
            </a:pPr>
            <a:r>
              <a:rPr lang="en-US" dirty="0" smtClean="0"/>
              <a:t>4K of the group</a:t>
            </a:r>
            <a:endParaRPr lang="en-US" dirty="0"/>
          </a:p>
        </p:txBody>
      </p:sp>
      <p:sp>
        <p:nvSpPr>
          <p:cNvPr id="5" name="Slide Number Placeholder 4"/>
          <p:cNvSpPr>
            <a:spLocks noGrp="1"/>
          </p:cNvSpPr>
          <p:nvPr>
            <p:ph type="sldNum" sz="quarter" idx="12"/>
          </p:nvPr>
        </p:nvSpPr>
        <p:spPr/>
        <p:txBody>
          <a:bodyPr/>
          <a:lstStyle/>
          <a:p>
            <a:fld id="{55F2A61E-48FD-4F96-85A2-4E092D9FE7A4}" type="slidenum">
              <a:rPr lang="en-US" smtClean="0"/>
              <a:t>2</a:t>
            </a:fld>
            <a:endParaRPr lang="en-US"/>
          </a:p>
        </p:txBody>
      </p:sp>
      <p:sp>
        <p:nvSpPr>
          <p:cNvPr id="6" name="Date Placeholder 5"/>
          <p:cNvSpPr>
            <a:spLocks noGrp="1"/>
          </p:cNvSpPr>
          <p:nvPr>
            <p:ph type="dt" sz="half" idx="10"/>
          </p:nvPr>
        </p:nvSpPr>
        <p:spPr/>
        <p:txBody>
          <a:bodyPr/>
          <a:lstStyle/>
          <a:p>
            <a:r>
              <a:rPr lang="en-US" smtClean="0"/>
              <a:t>i-Pantawid TP2</a:t>
            </a:r>
            <a:endParaRPr lang="en-US"/>
          </a:p>
        </p:txBody>
      </p:sp>
    </p:spTree>
    <p:extLst>
      <p:ext uri="{BB962C8B-B14F-4D97-AF65-F5344CB8AC3E}">
        <p14:creationId xmlns:p14="http://schemas.microsoft.com/office/powerpoint/2010/main" val="1658908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Point Star 1"/>
          <p:cNvSpPr/>
          <p:nvPr/>
        </p:nvSpPr>
        <p:spPr>
          <a:xfrm>
            <a:off x="6299200" y="72190"/>
            <a:ext cx="2590800" cy="1909010"/>
          </a:xfrm>
          <a:prstGeom prst="star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200" b="1" dirty="0">
              <a:effectLst/>
              <a:ea typeface="Calibri"/>
              <a:cs typeface="Times New Roman"/>
            </a:endParaRPr>
          </a:p>
        </p:txBody>
      </p:sp>
      <p:sp>
        <p:nvSpPr>
          <p:cNvPr id="7" name="Rectangle 6"/>
          <p:cNvSpPr/>
          <p:nvPr/>
        </p:nvSpPr>
        <p:spPr>
          <a:xfrm>
            <a:off x="127000" y="2667000"/>
            <a:ext cx="17526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b="1" dirty="0" smtClean="0">
                <a:solidFill>
                  <a:srgbClr val="C00000"/>
                </a:solidFill>
              </a:rPr>
              <a:t>S</a:t>
            </a:r>
            <a:r>
              <a:rPr lang="en-US" sz="2800" dirty="0" smtClean="0"/>
              <a:t>piritual</a:t>
            </a:r>
            <a:endParaRPr lang="en-US" sz="2800" dirty="0"/>
          </a:p>
        </p:txBody>
      </p:sp>
      <p:sp>
        <p:nvSpPr>
          <p:cNvPr id="8" name="Rectangle 7"/>
          <p:cNvSpPr/>
          <p:nvPr/>
        </p:nvSpPr>
        <p:spPr>
          <a:xfrm>
            <a:off x="127000" y="3048000"/>
            <a:ext cx="1752600" cy="5143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b="1" dirty="0" smtClean="0">
                <a:solidFill>
                  <a:srgbClr val="0070C0"/>
                </a:solidFill>
              </a:rPr>
              <a:t>P</a:t>
            </a:r>
            <a:r>
              <a:rPr lang="en-US" sz="2800" dirty="0" smtClean="0"/>
              <a:t>olitical</a:t>
            </a:r>
            <a:endParaRPr lang="en-US" sz="2800" dirty="0"/>
          </a:p>
        </p:txBody>
      </p:sp>
      <p:sp>
        <p:nvSpPr>
          <p:cNvPr id="9" name="Rectangle 8"/>
          <p:cNvSpPr/>
          <p:nvPr/>
        </p:nvSpPr>
        <p:spPr>
          <a:xfrm>
            <a:off x="127000" y="3562350"/>
            <a:ext cx="1752600" cy="66675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smtClean="0">
                <a:solidFill>
                  <a:srgbClr val="FFC000"/>
                </a:solidFill>
              </a:rPr>
              <a:t>E</a:t>
            </a:r>
            <a:r>
              <a:rPr lang="en-US" sz="2800" dirty="0" smtClean="0"/>
              <a:t>conomic</a:t>
            </a:r>
            <a:endParaRPr lang="en-US" sz="2800" dirty="0"/>
          </a:p>
        </p:txBody>
      </p:sp>
      <p:sp>
        <p:nvSpPr>
          <p:cNvPr id="10" name="Rectangle 9"/>
          <p:cNvSpPr/>
          <p:nvPr/>
        </p:nvSpPr>
        <p:spPr>
          <a:xfrm>
            <a:off x="127000" y="4229100"/>
            <a:ext cx="1752600" cy="6477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solidFill>
                  <a:srgbClr val="7030A0"/>
                </a:solidFill>
              </a:rPr>
              <a:t>C</a:t>
            </a:r>
            <a:r>
              <a:rPr lang="en-US" sz="2800" dirty="0" smtClean="0"/>
              <a:t>ultural</a:t>
            </a:r>
            <a:endParaRPr lang="en-US" sz="2800" dirty="0"/>
          </a:p>
        </p:txBody>
      </p:sp>
      <p:sp>
        <p:nvSpPr>
          <p:cNvPr id="11" name="Rectangle 10"/>
          <p:cNvSpPr/>
          <p:nvPr/>
        </p:nvSpPr>
        <p:spPr>
          <a:xfrm>
            <a:off x="127000" y="4876800"/>
            <a:ext cx="1752600" cy="533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b="1" dirty="0" smtClean="0">
                <a:solidFill>
                  <a:srgbClr val="002060"/>
                </a:solidFill>
              </a:rPr>
              <a:t>S</a:t>
            </a:r>
            <a:r>
              <a:rPr lang="en-US" sz="2800" dirty="0" smtClean="0"/>
              <a:t>ocial</a:t>
            </a:r>
            <a:endParaRPr lang="en-US" sz="2800" dirty="0"/>
          </a:p>
        </p:txBody>
      </p:sp>
      <p:sp>
        <p:nvSpPr>
          <p:cNvPr id="12" name="Rectangle 11"/>
          <p:cNvSpPr/>
          <p:nvPr/>
        </p:nvSpPr>
        <p:spPr>
          <a:xfrm>
            <a:off x="127000" y="5410200"/>
            <a:ext cx="1752600" cy="6477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b="1" dirty="0" smtClean="0">
                <a:solidFill>
                  <a:srgbClr val="0070C0"/>
                </a:solidFill>
              </a:rPr>
              <a:t>E</a:t>
            </a:r>
            <a:r>
              <a:rPr lang="en-US" sz="2800" dirty="0" smtClean="0"/>
              <a:t>cological</a:t>
            </a:r>
            <a:endParaRPr lang="en-US" sz="2800" dirty="0"/>
          </a:p>
        </p:txBody>
      </p:sp>
      <p:sp>
        <p:nvSpPr>
          <p:cNvPr id="13" name="Smiley Face 12"/>
          <p:cNvSpPr/>
          <p:nvPr/>
        </p:nvSpPr>
        <p:spPr>
          <a:xfrm>
            <a:off x="3251198" y="152400"/>
            <a:ext cx="1981202" cy="1676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rPr>
              <a:t>TUGON</a:t>
            </a:r>
            <a:endParaRPr lang="en-US" sz="2400" b="1" dirty="0">
              <a:solidFill>
                <a:srgbClr val="FFFF00"/>
              </a:solidFill>
            </a:endParaRPr>
          </a:p>
        </p:txBody>
      </p:sp>
      <p:sp>
        <p:nvSpPr>
          <p:cNvPr id="16" name="TextBox 15"/>
          <p:cNvSpPr txBox="1"/>
          <p:nvPr/>
        </p:nvSpPr>
        <p:spPr>
          <a:xfrm>
            <a:off x="2919629" y="1905000"/>
            <a:ext cx="28956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400" b="1" dirty="0" smtClean="0"/>
              <a:t>RESPONSIBLE CITIZENSHIP BUILDING</a:t>
            </a:r>
          </a:p>
        </p:txBody>
      </p:sp>
      <p:sp>
        <p:nvSpPr>
          <p:cNvPr id="21" name="TextBox 20"/>
          <p:cNvSpPr txBox="1"/>
          <p:nvPr/>
        </p:nvSpPr>
        <p:spPr>
          <a:xfrm>
            <a:off x="2919629" y="3319554"/>
            <a:ext cx="2895600" cy="138499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800" b="1" dirty="0" smtClean="0"/>
              <a:t>EMPOWERMENT of FAMILIES and Communities</a:t>
            </a:r>
            <a:endParaRPr lang="en-US" sz="2800" b="1" dirty="0"/>
          </a:p>
        </p:txBody>
      </p:sp>
      <p:sp>
        <p:nvSpPr>
          <p:cNvPr id="23" name="TextBox 22"/>
          <p:cNvSpPr txBox="1"/>
          <p:nvPr/>
        </p:nvSpPr>
        <p:spPr>
          <a:xfrm flipH="1">
            <a:off x="2919628" y="4918771"/>
            <a:ext cx="2895597"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t>SOLIDARITY Building</a:t>
            </a:r>
            <a:endParaRPr lang="en-US" sz="2800" b="1" dirty="0"/>
          </a:p>
        </p:txBody>
      </p:sp>
      <p:sp>
        <p:nvSpPr>
          <p:cNvPr id="5" name="Up Arrow 4"/>
          <p:cNvSpPr/>
          <p:nvPr/>
        </p:nvSpPr>
        <p:spPr>
          <a:xfrm>
            <a:off x="7213600" y="4837671"/>
            <a:ext cx="732282" cy="4018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451600" y="2032686"/>
            <a:ext cx="2362200" cy="95410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800" b="1" dirty="0" smtClean="0"/>
              <a:t>LIFE IN ABUNDANCE </a:t>
            </a:r>
            <a:endParaRPr lang="en-US" sz="2800" b="1" dirty="0"/>
          </a:p>
        </p:txBody>
      </p:sp>
      <p:sp>
        <p:nvSpPr>
          <p:cNvPr id="14" name="Slide Number Placeholder 13"/>
          <p:cNvSpPr>
            <a:spLocks noGrp="1"/>
          </p:cNvSpPr>
          <p:nvPr>
            <p:ph type="sldNum" sz="quarter" idx="12"/>
          </p:nvPr>
        </p:nvSpPr>
        <p:spPr>
          <a:xfrm>
            <a:off x="6934200" y="6442075"/>
            <a:ext cx="2133600" cy="365125"/>
          </a:xfrm>
        </p:spPr>
        <p:txBody>
          <a:bodyPr/>
          <a:lstStyle/>
          <a:p>
            <a:fld id="{9C19C965-0E01-4074-B888-A0EBD20EE457}" type="slidenum">
              <a:rPr lang="en-US" smtClean="0"/>
              <a:t>3</a:t>
            </a:fld>
            <a:endParaRPr lang="en-US" dirty="0"/>
          </a:p>
        </p:txBody>
      </p:sp>
      <p:sp>
        <p:nvSpPr>
          <p:cNvPr id="17" name="TextBox 16"/>
          <p:cNvSpPr txBox="1"/>
          <p:nvPr/>
        </p:nvSpPr>
        <p:spPr>
          <a:xfrm>
            <a:off x="6451600" y="3418446"/>
            <a:ext cx="2362200" cy="138499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2800" b="1" dirty="0" smtClean="0"/>
              <a:t>DIGNITY OF THE HUMAN PERSON </a:t>
            </a:r>
            <a:endParaRPr lang="en-US" sz="2800" b="1" dirty="0"/>
          </a:p>
        </p:txBody>
      </p:sp>
      <p:sp>
        <p:nvSpPr>
          <p:cNvPr id="18" name="TextBox 17"/>
          <p:cNvSpPr txBox="1"/>
          <p:nvPr/>
        </p:nvSpPr>
        <p:spPr>
          <a:xfrm>
            <a:off x="6756400" y="5265530"/>
            <a:ext cx="1752600" cy="95410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SOCIAL CHANGE</a:t>
            </a:r>
            <a:endParaRPr lang="en-US" sz="2800" b="1" dirty="0"/>
          </a:p>
        </p:txBody>
      </p:sp>
      <p:sp>
        <p:nvSpPr>
          <p:cNvPr id="19" name="Up Arrow 18"/>
          <p:cNvSpPr/>
          <p:nvPr/>
        </p:nvSpPr>
        <p:spPr>
          <a:xfrm>
            <a:off x="7213600" y="2990001"/>
            <a:ext cx="732282" cy="42844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p:cNvSpPr/>
          <p:nvPr/>
        </p:nvSpPr>
        <p:spPr>
          <a:xfrm>
            <a:off x="285496" y="838200"/>
            <a:ext cx="1594104" cy="838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27000" y="1676400"/>
            <a:ext cx="20574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dirty="0" smtClean="0"/>
              <a:t>MGA HADLANG </a:t>
            </a:r>
          </a:p>
          <a:p>
            <a:pPr algn="ctr"/>
            <a:r>
              <a:rPr lang="en-US" b="1" dirty="0" smtClean="0"/>
              <a:t>SA PAGLAGO</a:t>
            </a:r>
            <a:endParaRPr lang="en-US" b="1" dirty="0"/>
          </a:p>
        </p:txBody>
      </p:sp>
      <p:sp>
        <p:nvSpPr>
          <p:cNvPr id="4" name="TextBox 3"/>
          <p:cNvSpPr txBox="1"/>
          <p:nvPr/>
        </p:nvSpPr>
        <p:spPr>
          <a:xfrm>
            <a:off x="508000" y="6320135"/>
            <a:ext cx="8229600" cy="461665"/>
          </a:xfrm>
          <a:prstGeom prst="rect">
            <a:avLst/>
          </a:prstGeom>
          <a:solidFill>
            <a:srgbClr val="FFFF99"/>
          </a:solid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400" b="1" dirty="0" smtClean="0">
                <a:solidFill>
                  <a:srgbClr val="008E40"/>
                </a:solidFill>
              </a:rPr>
              <a:t>Sa </a:t>
            </a:r>
            <a:r>
              <a:rPr lang="en-US" sz="2400" b="1" dirty="0" err="1" smtClean="0">
                <a:solidFill>
                  <a:srgbClr val="008E40"/>
                </a:solidFill>
              </a:rPr>
              <a:t>pamamagitan</a:t>
            </a:r>
            <a:r>
              <a:rPr lang="en-US" sz="2400" b="1" dirty="0" smtClean="0">
                <a:solidFill>
                  <a:srgbClr val="008E40"/>
                </a:solidFill>
              </a:rPr>
              <a:t> </a:t>
            </a:r>
            <a:r>
              <a:rPr lang="en-US" sz="2400" b="1" dirty="0" err="1" smtClean="0">
                <a:solidFill>
                  <a:srgbClr val="008E40"/>
                </a:solidFill>
              </a:rPr>
              <a:t>ng</a:t>
            </a:r>
            <a:r>
              <a:rPr lang="en-US" sz="2400" b="1" dirty="0" smtClean="0">
                <a:solidFill>
                  <a:srgbClr val="008E40"/>
                </a:solidFill>
              </a:rPr>
              <a:t> </a:t>
            </a:r>
            <a:r>
              <a:rPr lang="en-US" sz="2400" b="1" dirty="0" err="1" smtClean="0">
                <a:solidFill>
                  <a:srgbClr val="008E40"/>
                </a:solidFill>
              </a:rPr>
              <a:t>Tagapagpadaloy</a:t>
            </a:r>
            <a:r>
              <a:rPr lang="en-US" sz="2400" b="1" dirty="0" smtClean="0">
                <a:solidFill>
                  <a:srgbClr val="008E40"/>
                </a:solidFill>
              </a:rPr>
              <a:t> </a:t>
            </a:r>
            <a:r>
              <a:rPr lang="en-US" sz="2400" b="1" dirty="0" err="1" smtClean="0">
                <a:solidFill>
                  <a:srgbClr val="008E40"/>
                </a:solidFill>
              </a:rPr>
              <a:t>ng</a:t>
            </a:r>
            <a:r>
              <a:rPr lang="en-US" sz="2400" b="1" dirty="0" smtClean="0">
                <a:solidFill>
                  <a:srgbClr val="008E40"/>
                </a:solidFill>
              </a:rPr>
              <a:t> </a:t>
            </a:r>
            <a:r>
              <a:rPr lang="en-US" sz="2400" b="1" dirty="0" err="1" smtClean="0">
                <a:solidFill>
                  <a:srgbClr val="008E40"/>
                </a:solidFill>
              </a:rPr>
              <a:t>Pagbabago</a:t>
            </a:r>
            <a:r>
              <a:rPr lang="en-US" sz="2400" b="1" dirty="0" smtClean="0">
                <a:solidFill>
                  <a:srgbClr val="008E40"/>
                </a:solidFill>
              </a:rPr>
              <a:t> </a:t>
            </a:r>
            <a:endParaRPr lang="en-US" sz="2400" b="1" dirty="0">
              <a:solidFill>
                <a:srgbClr val="008E40"/>
              </a:solidFill>
            </a:endParaRPr>
          </a:p>
        </p:txBody>
      </p:sp>
      <p:sp>
        <p:nvSpPr>
          <p:cNvPr id="25" name="TextBox 24"/>
          <p:cNvSpPr txBox="1"/>
          <p:nvPr/>
        </p:nvSpPr>
        <p:spPr>
          <a:xfrm>
            <a:off x="76200" y="76200"/>
            <a:ext cx="2275559" cy="369332"/>
          </a:xfrm>
          <a:prstGeom prst="rect">
            <a:avLst/>
          </a:prstGeom>
          <a:noFill/>
        </p:spPr>
        <p:txBody>
          <a:bodyPr wrap="none" rtlCol="0">
            <a:spAutoFit/>
          </a:bodyPr>
          <a:lstStyle/>
          <a:p>
            <a:r>
              <a:rPr lang="en-US" b="1" dirty="0" smtClean="0"/>
              <a:t>Framework of Change</a:t>
            </a:r>
            <a:endParaRPr lang="en-US" b="1" dirty="0"/>
          </a:p>
        </p:txBody>
      </p:sp>
      <p:cxnSp>
        <p:nvCxnSpPr>
          <p:cNvPr id="31" name="Straight Arrow Connector 30"/>
          <p:cNvCxnSpPr/>
          <p:nvPr/>
        </p:nvCxnSpPr>
        <p:spPr>
          <a:xfrm>
            <a:off x="2552014" y="4038600"/>
            <a:ext cx="367615" cy="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552014" y="2686853"/>
            <a:ext cx="367614" cy="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6" idx="3"/>
            <a:endCxn id="18" idx="1"/>
          </p:cNvCxnSpPr>
          <p:nvPr/>
        </p:nvCxnSpPr>
        <p:spPr>
          <a:xfrm>
            <a:off x="5815229" y="2505165"/>
            <a:ext cx="941171" cy="3237419"/>
          </a:xfrm>
          <a:prstGeom prst="bentConnector3">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1" idx="3"/>
          </p:cNvCxnSpPr>
          <p:nvPr/>
        </p:nvCxnSpPr>
        <p:spPr>
          <a:xfrm>
            <a:off x="5815229" y="4012052"/>
            <a:ext cx="470585" cy="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3" idx="1"/>
          </p:cNvCxnSpPr>
          <p:nvPr/>
        </p:nvCxnSpPr>
        <p:spPr>
          <a:xfrm>
            <a:off x="5815225" y="5395825"/>
            <a:ext cx="470589" cy="0"/>
          </a:xfrm>
          <a:prstGeom prst="line">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29" idx="3"/>
            <a:endCxn id="23" idx="3"/>
          </p:cNvCxnSpPr>
          <p:nvPr/>
        </p:nvCxnSpPr>
        <p:spPr>
          <a:xfrm>
            <a:off x="2184400" y="1999566"/>
            <a:ext cx="735228" cy="3396259"/>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985000" y="926068"/>
            <a:ext cx="1224053" cy="369332"/>
          </a:xfrm>
          <a:prstGeom prst="rect">
            <a:avLst/>
          </a:prstGeom>
          <a:noFill/>
        </p:spPr>
        <p:txBody>
          <a:bodyPr wrap="none" rtlCol="0">
            <a:spAutoFit/>
          </a:bodyPr>
          <a:lstStyle/>
          <a:p>
            <a:r>
              <a:rPr lang="en-US" dirty="0" smtClean="0"/>
              <a:t>PANGARAP</a:t>
            </a:r>
            <a:endParaRPr lang="en-US" dirty="0"/>
          </a:p>
        </p:txBody>
      </p:sp>
      <p:sp>
        <p:nvSpPr>
          <p:cNvPr id="3" name="Date Placeholder 2"/>
          <p:cNvSpPr>
            <a:spLocks noGrp="1"/>
          </p:cNvSpPr>
          <p:nvPr>
            <p:ph type="dt" sz="half" idx="10"/>
          </p:nvPr>
        </p:nvSpPr>
        <p:spPr>
          <a:xfrm>
            <a:off x="76200" y="6492875"/>
            <a:ext cx="2133600" cy="365125"/>
          </a:xfrm>
        </p:spPr>
        <p:txBody>
          <a:bodyPr/>
          <a:lstStyle/>
          <a:p>
            <a:r>
              <a:rPr lang="en-US" dirty="0" smtClean="0"/>
              <a:t>i-</a:t>
            </a:r>
            <a:r>
              <a:rPr lang="en-US" dirty="0" err="1" smtClean="0"/>
              <a:t>Pantawid</a:t>
            </a:r>
            <a:r>
              <a:rPr lang="en-US" dirty="0" smtClean="0"/>
              <a:t> TP3</a:t>
            </a:r>
            <a:endParaRPr lang="en-US" dirty="0"/>
          </a:p>
        </p:txBody>
      </p:sp>
    </p:spTree>
    <p:extLst>
      <p:ext uri="{BB962C8B-B14F-4D97-AF65-F5344CB8AC3E}">
        <p14:creationId xmlns:p14="http://schemas.microsoft.com/office/powerpoint/2010/main" val="170181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heel(1)">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circle(in)">
                                      <p:cBhvr>
                                        <p:cTn id="41" dur="20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circle(in)">
                                      <p:cBhvr>
                                        <p:cTn id="53" dur="200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barn(inVertical)">
                                      <p:cBhvr>
                                        <p:cTn id="58" dur="500"/>
                                        <p:tgtEl>
                                          <p:spTgt spid="21"/>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wheel(1)">
                                      <p:cBhvr>
                                        <p:cTn id="63" dur="2000"/>
                                        <p:tgtEl>
                                          <p:spTgt spid="23"/>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1000" fill="hold"/>
                                        <p:tgtEl>
                                          <p:spTgt spid="4"/>
                                        </p:tgtEl>
                                        <p:attrNameLst>
                                          <p:attrName>ppt_w</p:attrName>
                                        </p:attrNameLst>
                                      </p:cBhvr>
                                      <p:tavLst>
                                        <p:tav tm="0">
                                          <p:val>
                                            <p:fltVal val="0"/>
                                          </p:val>
                                        </p:tav>
                                        <p:tav tm="100000">
                                          <p:val>
                                            <p:strVal val="#ppt_w"/>
                                          </p:val>
                                        </p:tav>
                                      </p:tavLst>
                                    </p:anim>
                                    <p:anim calcmode="lin" valueType="num">
                                      <p:cBhvr>
                                        <p:cTn id="69" dur="1000" fill="hold"/>
                                        <p:tgtEl>
                                          <p:spTgt spid="4"/>
                                        </p:tgtEl>
                                        <p:attrNameLst>
                                          <p:attrName>ppt_h</p:attrName>
                                        </p:attrNameLst>
                                      </p:cBhvr>
                                      <p:tavLst>
                                        <p:tav tm="0">
                                          <p:val>
                                            <p:fltVal val="0"/>
                                          </p:val>
                                        </p:tav>
                                        <p:tav tm="100000">
                                          <p:val>
                                            <p:strVal val="#ppt_h"/>
                                          </p:val>
                                        </p:tav>
                                      </p:tavLst>
                                    </p:anim>
                                    <p:anim calcmode="lin" valueType="num">
                                      <p:cBhvr>
                                        <p:cTn id="70" dur="1000" fill="hold"/>
                                        <p:tgtEl>
                                          <p:spTgt spid="4"/>
                                        </p:tgtEl>
                                        <p:attrNameLst>
                                          <p:attrName>style.rotation</p:attrName>
                                        </p:attrNameLst>
                                      </p:cBhvr>
                                      <p:tavLst>
                                        <p:tav tm="0">
                                          <p:val>
                                            <p:fltVal val="90"/>
                                          </p:val>
                                        </p:tav>
                                        <p:tav tm="100000">
                                          <p:val>
                                            <p:fltVal val="0"/>
                                          </p:val>
                                        </p:tav>
                                      </p:tavLst>
                                    </p:anim>
                                    <p:animEffect transition="in" filter="fade">
                                      <p:cBhvr>
                                        <p:cTn id="7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1" grpId="0" animBg="1"/>
      <p:bldP spid="12" grpId="0" animBg="1"/>
      <p:bldP spid="13" grpId="0" animBg="1"/>
      <p:bldP spid="16" grpId="0" animBg="1"/>
      <p:bldP spid="21" grpId="0" animBg="1"/>
      <p:bldP spid="2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Dapat</a:t>
            </a:r>
            <a:r>
              <a:rPr lang="en-US" dirty="0"/>
              <a:t> </a:t>
            </a:r>
            <a:r>
              <a:rPr lang="en-US" dirty="0" err="1" smtClean="0"/>
              <a:t>Tandaan</a:t>
            </a:r>
            <a:endParaRPr lang="en-US" dirty="0"/>
          </a:p>
        </p:txBody>
      </p:sp>
      <p:sp>
        <p:nvSpPr>
          <p:cNvPr id="3" name="Content Placeholder 2"/>
          <p:cNvSpPr>
            <a:spLocks noGrp="1"/>
          </p:cNvSpPr>
          <p:nvPr>
            <p:ph idx="1"/>
          </p:nvPr>
        </p:nvSpPr>
        <p:spPr>
          <a:xfrm>
            <a:off x="457200" y="1447800"/>
            <a:ext cx="8229600" cy="5029200"/>
          </a:xfrm>
        </p:spPr>
        <p:txBody>
          <a:bodyPr>
            <a:normAutofit fontScale="70000" lnSpcReduction="20000"/>
          </a:bodyPr>
          <a:lstStyle/>
          <a:p>
            <a:pPr lvl="0"/>
            <a:r>
              <a:rPr lang="en-US" dirty="0" smtClean="0"/>
              <a:t>Ang </a:t>
            </a:r>
            <a:r>
              <a:rPr lang="en-US" dirty="0" err="1"/>
              <a:t>minithing</a:t>
            </a:r>
            <a:r>
              <a:rPr lang="en-US" dirty="0"/>
              <a:t> </a:t>
            </a:r>
            <a:r>
              <a:rPr lang="en-US" dirty="0" err="1"/>
              <a:t>p</a:t>
            </a:r>
            <a:r>
              <a:rPr lang="en-US" dirty="0" err="1" smtClean="0"/>
              <a:t>agbabago</a:t>
            </a:r>
            <a:r>
              <a:rPr lang="en-US" dirty="0" smtClean="0"/>
              <a:t> </a:t>
            </a:r>
            <a:r>
              <a:rPr lang="en-US" dirty="0"/>
              <a:t>o </a:t>
            </a:r>
            <a:r>
              <a:rPr lang="en-US" dirty="0" err="1"/>
              <a:t>paglago</a:t>
            </a:r>
            <a:r>
              <a:rPr lang="en-US" dirty="0"/>
              <a:t> ay </a:t>
            </a:r>
            <a:r>
              <a:rPr lang="en-US" dirty="0" err="1"/>
              <a:t>hindi</a:t>
            </a:r>
            <a:r>
              <a:rPr lang="en-US" dirty="0"/>
              <a:t> </a:t>
            </a:r>
            <a:r>
              <a:rPr lang="en-US" dirty="0" err="1"/>
              <a:t>lang</a:t>
            </a:r>
            <a:r>
              <a:rPr lang="en-US" dirty="0"/>
              <a:t> </a:t>
            </a:r>
            <a:r>
              <a:rPr lang="en-US" dirty="0" err="1"/>
              <a:t>nakatuon</a:t>
            </a:r>
            <a:r>
              <a:rPr lang="en-US" dirty="0"/>
              <a:t> </a:t>
            </a:r>
            <a:r>
              <a:rPr lang="en-US" dirty="0" err="1"/>
              <a:t>sa</a:t>
            </a:r>
            <a:r>
              <a:rPr lang="en-US" dirty="0"/>
              <a:t> </a:t>
            </a:r>
            <a:r>
              <a:rPr lang="en-US" dirty="0" err="1"/>
              <a:t>pagbabago</a:t>
            </a:r>
            <a:r>
              <a:rPr lang="en-US" dirty="0"/>
              <a:t> </a:t>
            </a:r>
            <a:r>
              <a:rPr lang="en-US" dirty="0" err="1"/>
              <a:t>sa</a:t>
            </a:r>
            <a:r>
              <a:rPr lang="en-US" dirty="0"/>
              <a:t> material </a:t>
            </a:r>
            <a:r>
              <a:rPr lang="en-US" dirty="0" err="1"/>
              <a:t>na</a:t>
            </a:r>
            <a:r>
              <a:rPr lang="en-US" dirty="0"/>
              <a:t> </a:t>
            </a:r>
            <a:r>
              <a:rPr lang="en-US" dirty="0" err="1"/>
              <a:t>aspeto</a:t>
            </a:r>
            <a:r>
              <a:rPr lang="en-US" dirty="0"/>
              <a:t> </a:t>
            </a:r>
            <a:r>
              <a:rPr lang="en-US" dirty="0" err="1"/>
              <a:t>ng</a:t>
            </a:r>
            <a:r>
              <a:rPr lang="en-US" dirty="0"/>
              <a:t> </a:t>
            </a:r>
            <a:r>
              <a:rPr lang="en-US" dirty="0" err="1" smtClean="0"/>
              <a:t>buhay</a:t>
            </a:r>
            <a:endParaRPr lang="en-US" dirty="0"/>
          </a:p>
          <a:p>
            <a:pPr lvl="0"/>
            <a:r>
              <a:rPr lang="en-US" dirty="0"/>
              <a:t>Ang </a:t>
            </a:r>
            <a:r>
              <a:rPr lang="en-US" dirty="0" err="1"/>
              <a:t>paglago</a:t>
            </a:r>
            <a:r>
              <a:rPr lang="en-US" dirty="0"/>
              <a:t> o </a:t>
            </a:r>
            <a:r>
              <a:rPr lang="en-US" dirty="0" err="1"/>
              <a:t>pagbabago</a:t>
            </a:r>
            <a:r>
              <a:rPr lang="en-US" dirty="0"/>
              <a:t> </a:t>
            </a:r>
            <a:r>
              <a:rPr lang="en-US" dirty="0" err="1"/>
              <a:t>na</a:t>
            </a:r>
            <a:r>
              <a:rPr lang="en-US" dirty="0"/>
              <a:t> </a:t>
            </a:r>
            <a:r>
              <a:rPr lang="en-US" dirty="0" err="1"/>
              <a:t>minimithi</a:t>
            </a:r>
            <a:r>
              <a:rPr lang="en-US" dirty="0"/>
              <a:t> </a:t>
            </a:r>
            <a:r>
              <a:rPr lang="en-US" dirty="0" err="1"/>
              <a:t>na</a:t>
            </a:r>
            <a:r>
              <a:rPr lang="en-US" dirty="0"/>
              <a:t> </a:t>
            </a:r>
            <a:r>
              <a:rPr lang="en-US" dirty="0" err="1"/>
              <a:t>masaganang</a:t>
            </a:r>
            <a:r>
              <a:rPr lang="en-US" dirty="0"/>
              <a:t> </a:t>
            </a:r>
            <a:r>
              <a:rPr lang="en-US" dirty="0" err="1"/>
              <a:t>buhay</a:t>
            </a:r>
            <a:r>
              <a:rPr lang="en-US" dirty="0"/>
              <a:t> </a:t>
            </a:r>
            <a:r>
              <a:rPr lang="en-US" dirty="0" err="1"/>
              <a:t>sa</a:t>
            </a:r>
            <a:r>
              <a:rPr lang="en-US" dirty="0"/>
              <a:t> </a:t>
            </a:r>
            <a:r>
              <a:rPr lang="en-US" dirty="0" err="1"/>
              <a:t>mundong</a:t>
            </a:r>
            <a:r>
              <a:rPr lang="en-US" dirty="0"/>
              <a:t> </a:t>
            </a:r>
            <a:r>
              <a:rPr lang="en-US" dirty="0" err="1"/>
              <a:t>ito</a:t>
            </a:r>
            <a:r>
              <a:rPr lang="en-US" dirty="0"/>
              <a:t> ay may </a:t>
            </a:r>
            <a:r>
              <a:rPr lang="en-US" dirty="0" err="1"/>
              <a:t>kabuluhan</a:t>
            </a:r>
            <a:r>
              <a:rPr lang="en-US" dirty="0"/>
              <a:t> kung </a:t>
            </a:r>
            <a:r>
              <a:rPr lang="en-US" dirty="0" err="1"/>
              <a:t>ito</a:t>
            </a:r>
            <a:r>
              <a:rPr lang="en-US" dirty="0"/>
              <a:t> </a:t>
            </a:r>
            <a:r>
              <a:rPr lang="en-US" dirty="0" err="1"/>
              <a:t>rin</a:t>
            </a:r>
            <a:r>
              <a:rPr lang="en-US" dirty="0"/>
              <a:t> ay </a:t>
            </a:r>
            <a:r>
              <a:rPr lang="en-US" dirty="0" err="1"/>
              <a:t>patungo</a:t>
            </a:r>
            <a:r>
              <a:rPr lang="en-US" dirty="0"/>
              <a:t> </a:t>
            </a:r>
            <a:r>
              <a:rPr lang="en-US" dirty="0" err="1"/>
              <a:t>sa</a:t>
            </a:r>
            <a:r>
              <a:rPr lang="en-US" dirty="0"/>
              <a:t> </a:t>
            </a:r>
            <a:r>
              <a:rPr lang="en-US" dirty="0" err="1"/>
              <a:t>pagkakaroon</a:t>
            </a:r>
            <a:r>
              <a:rPr lang="en-US" dirty="0"/>
              <a:t> </a:t>
            </a:r>
            <a:r>
              <a:rPr lang="en-US" dirty="0" err="1"/>
              <a:t>ng</a:t>
            </a:r>
            <a:r>
              <a:rPr lang="en-US" dirty="0"/>
              <a:t> </a:t>
            </a:r>
            <a:r>
              <a:rPr lang="en-US" b="1" dirty="0" err="1"/>
              <a:t>buhay</a:t>
            </a:r>
            <a:r>
              <a:rPr lang="en-US" b="1" dirty="0"/>
              <a:t> </a:t>
            </a:r>
            <a:r>
              <a:rPr lang="en-US" b="1" dirty="0" err="1"/>
              <a:t>na</a:t>
            </a:r>
            <a:r>
              <a:rPr lang="en-US" b="1" dirty="0"/>
              <a:t> </a:t>
            </a:r>
            <a:r>
              <a:rPr lang="en-US" b="1" dirty="0" err="1" smtClean="0"/>
              <a:t>ganap</a:t>
            </a:r>
            <a:endParaRPr lang="en-US" dirty="0"/>
          </a:p>
          <a:p>
            <a:pPr lvl="0"/>
            <a:r>
              <a:rPr lang="en-US" dirty="0"/>
              <a:t>Ang </a:t>
            </a:r>
            <a:r>
              <a:rPr lang="en-US" dirty="0" err="1"/>
              <a:t>paglago</a:t>
            </a:r>
            <a:r>
              <a:rPr lang="en-US" dirty="0"/>
              <a:t> ay  </a:t>
            </a:r>
            <a:r>
              <a:rPr lang="en-US" dirty="0" err="1"/>
              <a:t>hindi</a:t>
            </a:r>
            <a:r>
              <a:rPr lang="en-US" dirty="0"/>
              <a:t> </a:t>
            </a:r>
            <a:r>
              <a:rPr lang="en-US" dirty="0" err="1"/>
              <a:t>lamang</a:t>
            </a:r>
            <a:r>
              <a:rPr lang="en-US" dirty="0"/>
              <a:t> </a:t>
            </a:r>
            <a:r>
              <a:rPr lang="en-US" dirty="0" err="1"/>
              <a:t>sa</a:t>
            </a:r>
            <a:r>
              <a:rPr lang="en-US" dirty="0"/>
              <a:t> </a:t>
            </a:r>
            <a:r>
              <a:rPr lang="en-US" dirty="0" err="1"/>
              <a:t>isang</a:t>
            </a:r>
            <a:r>
              <a:rPr lang="en-US" dirty="0"/>
              <a:t> </a:t>
            </a:r>
            <a:r>
              <a:rPr lang="en-US" dirty="0" err="1"/>
              <a:t>aspeto</a:t>
            </a:r>
            <a:r>
              <a:rPr lang="en-US" dirty="0"/>
              <a:t> </a:t>
            </a:r>
            <a:r>
              <a:rPr lang="en-US" dirty="0" err="1"/>
              <a:t>ng</a:t>
            </a:r>
            <a:r>
              <a:rPr lang="en-US" dirty="0"/>
              <a:t> </a:t>
            </a:r>
            <a:r>
              <a:rPr lang="en-US" dirty="0" err="1"/>
              <a:t>buhay</a:t>
            </a:r>
            <a:endParaRPr lang="en-US" dirty="0"/>
          </a:p>
          <a:p>
            <a:pPr lvl="0"/>
            <a:r>
              <a:rPr lang="en-US" dirty="0"/>
              <a:t>Ang </a:t>
            </a:r>
            <a:r>
              <a:rPr lang="en-US" dirty="0" err="1"/>
              <a:t>paglago</a:t>
            </a:r>
            <a:r>
              <a:rPr lang="en-US" dirty="0"/>
              <a:t> ay </a:t>
            </a:r>
            <a:r>
              <a:rPr lang="en-US" dirty="0" err="1"/>
              <a:t>kailangang</a:t>
            </a:r>
            <a:r>
              <a:rPr lang="en-US" dirty="0"/>
              <a:t> </a:t>
            </a:r>
            <a:r>
              <a:rPr lang="en-US" dirty="0" err="1"/>
              <a:t>buo</a:t>
            </a:r>
            <a:r>
              <a:rPr lang="en-US" dirty="0"/>
              <a:t> at “integral” </a:t>
            </a:r>
            <a:r>
              <a:rPr lang="en-US" dirty="0" err="1"/>
              <a:t>nakapaloob</a:t>
            </a:r>
            <a:r>
              <a:rPr lang="en-US" dirty="0"/>
              <a:t> </a:t>
            </a:r>
            <a:r>
              <a:rPr lang="en-US" dirty="0" err="1"/>
              <a:t>dito</a:t>
            </a:r>
            <a:r>
              <a:rPr lang="en-US" dirty="0"/>
              <a:t> </a:t>
            </a:r>
            <a:r>
              <a:rPr lang="en-US" dirty="0" err="1"/>
              <a:t>ang</a:t>
            </a:r>
            <a:r>
              <a:rPr lang="en-US" dirty="0"/>
              <a:t> </a:t>
            </a:r>
            <a:r>
              <a:rPr lang="en-US" dirty="0" err="1"/>
              <a:t>paglago</a:t>
            </a:r>
            <a:r>
              <a:rPr lang="en-US" dirty="0"/>
              <a:t> </a:t>
            </a:r>
            <a:r>
              <a:rPr lang="en-US" dirty="0" err="1"/>
              <a:t>sa</a:t>
            </a:r>
            <a:r>
              <a:rPr lang="en-US" dirty="0"/>
              <a:t> </a:t>
            </a:r>
            <a:r>
              <a:rPr lang="en-US" dirty="0" err="1"/>
              <a:t>aspeto</a:t>
            </a:r>
            <a:r>
              <a:rPr lang="en-US" dirty="0"/>
              <a:t> </a:t>
            </a:r>
            <a:r>
              <a:rPr lang="en-US" dirty="0" err="1"/>
              <a:t>ng</a:t>
            </a:r>
            <a:r>
              <a:rPr lang="en-US" dirty="0"/>
              <a:t> SPECSE-Spiritual, Political, Economic, Cultural</a:t>
            </a:r>
            <a:r>
              <a:rPr lang="en-US" dirty="0" smtClean="0"/>
              <a:t>, Social </a:t>
            </a:r>
            <a:r>
              <a:rPr lang="en-US" dirty="0"/>
              <a:t>at Ecological </a:t>
            </a:r>
            <a:endParaRPr lang="en-US" dirty="0" smtClean="0"/>
          </a:p>
          <a:p>
            <a:pPr lvl="0"/>
            <a:r>
              <a:rPr lang="en-US" dirty="0"/>
              <a:t>The  goal of change is anchored </a:t>
            </a:r>
            <a:r>
              <a:rPr lang="en-US" dirty="0" smtClean="0"/>
              <a:t>on </a:t>
            </a:r>
            <a:r>
              <a:rPr lang="en-US" dirty="0"/>
              <a:t>the respect, promotion and preservation of the dignity of the human person. Every person has rights that are  protected by laws of man and by  the laws of </a:t>
            </a:r>
            <a:r>
              <a:rPr lang="en-US" dirty="0" smtClean="0"/>
              <a:t>God</a:t>
            </a:r>
          </a:p>
          <a:p>
            <a:r>
              <a:rPr lang="en-US" dirty="0"/>
              <a:t>The inherent right of every person is anchored  on the truth that every person is created unto the image and likeness of God (Gen.1:27)  </a:t>
            </a:r>
          </a:p>
          <a:p>
            <a:pPr lvl="0"/>
            <a:r>
              <a:rPr lang="en-US" dirty="0" err="1" smtClean="0"/>
              <a:t>Kailangan</a:t>
            </a:r>
            <a:r>
              <a:rPr lang="en-US" dirty="0" smtClean="0"/>
              <a:t> </a:t>
            </a:r>
            <a:r>
              <a:rPr lang="en-US" dirty="0" err="1" smtClean="0"/>
              <a:t>magkaisa</a:t>
            </a:r>
            <a:r>
              <a:rPr lang="en-US" dirty="0" smtClean="0"/>
              <a:t> </a:t>
            </a:r>
            <a:r>
              <a:rPr lang="en-US" dirty="0" err="1" smtClean="0"/>
              <a:t>sa</a:t>
            </a:r>
            <a:r>
              <a:rPr lang="en-US" dirty="0" smtClean="0"/>
              <a:t> </a:t>
            </a:r>
            <a:r>
              <a:rPr lang="en-US" dirty="0" err="1"/>
              <a:t>minimithing</a:t>
            </a:r>
            <a:r>
              <a:rPr lang="en-US" dirty="0"/>
              <a:t> </a:t>
            </a:r>
            <a:r>
              <a:rPr lang="en-US" dirty="0" err="1"/>
              <a:t>pagbabago</a:t>
            </a:r>
            <a:r>
              <a:rPr lang="en-US" dirty="0"/>
              <a:t> </a:t>
            </a:r>
            <a:r>
              <a:rPr lang="en-US" dirty="0" smtClean="0"/>
              <a:t> </a:t>
            </a:r>
            <a:endParaRPr lang="en-US" dirty="0"/>
          </a:p>
        </p:txBody>
      </p:sp>
      <p:sp>
        <p:nvSpPr>
          <p:cNvPr id="4" name="Slide Number Placeholder 3"/>
          <p:cNvSpPr>
            <a:spLocks noGrp="1"/>
          </p:cNvSpPr>
          <p:nvPr>
            <p:ph type="sldNum" sz="quarter" idx="12"/>
          </p:nvPr>
        </p:nvSpPr>
        <p:spPr/>
        <p:txBody>
          <a:bodyPr/>
          <a:lstStyle/>
          <a:p>
            <a:fld id="{A94E497D-B875-4A7C-8F26-ED89BB7BE4D5}" type="slidenum">
              <a:rPr lang="en-US" smtClean="0"/>
              <a:t>4</a:t>
            </a:fld>
            <a:endParaRPr lang="en-US"/>
          </a:p>
        </p:txBody>
      </p:sp>
      <p:sp>
        <p:nvSpPr>
          <p:cNvPr id="5" name="Date Placeholder 4"/>
          <p:cNvSpPr>
            <a:spLocks noGrp="1"/>
          </p:cNvSpPr>
          <p:nvPr>
            <p:ph type="dt" sz="half" idx="10"/>
          </p:nvPr>
        </p:nvSpPr>
        <p:spPr/>
        <p:txBody>
          <a:bodyPr/>
          <a:lstStyle/>
          <a:p>
            <a:r>
              <a:rPr lang="en-US" smtClean="0"/>
              <a:t>i-Pantawid TP3</a:t>
            </a:r>
            <a:endParaRPr lang="en-US"/>
          </a:p>
        </p:txBody>
      </p:sp>
    </p:spTree>
    <p:extLst>
      <p:ext uri="{BB962C8B-B14F-4D97-AF65-F5344CB8AC3E}">
        <p14:creationId xmlns:p14="http://schemas.microsoft.com/office/powerpoint/2010/main" val="3823882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n 1"/>
          <p:cNvSpPr/>
          <p:nvPr/>
        </p:nvSpPr>
        <p:spPr>
          <a:xfrm>
            <a:off x="304800" y="533400"/>
            <a:ext cx="1371600" cy="12192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971800" y="304800"/>
            <a:ext cx="4206240" cy="1600200"/>
          </a:xfrm>
          <a:prstGeom prst="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r>
              <a:rPr lang="en-US" sz="3200" b="1" dirty="0" smtClean="0"/>
              <a:t>KNOWLEDGE</a:t>
            </a:r>
          </a:p>
          <a:p>
            <a:pPr algn="ctr"/>
            <a:r>
              <a:rPr lang="en-US" sz="3200" b="1" dirty="0" smtClean="0"/>
              <a:t>KAALAMAN</a:t>
            </a:r>
            <a:endParaRPr lang="en-US" sz="3200" b="1" dirty="0"/>
          </a:p>
        </p:txBody>
      </p:sp>
      <p:sp>
        <p:nvSpPr>
          <p:cNvPr id="4" name="Sun 3"/>
          <p:cNvSpPr/>
          <p:nvPr/>
        </p:nvSpPr>
        <p:spPr>
          <a:xfrm>
            <a:off x="304800" y="2133600"/>
            <a:ext cx="1371600" cy="12954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24200" y="2133600"/>
            <a:ext cx="4206240" cy="1219200"/>
          </a:xfrm>
          <a:prstGeom prst="rect">
            <a:avLst/>
          </a:prstGeom>
          <a:solidFill>
            <a:srgbClr val="CCFF99"/>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b="1" dirty="0">
                <a:solidFill>
                  <a:srgbClr val="C00000"/>
                </a:solidFill>
              </a:rPr>
              <a:t>ATTITUDE</a:t>
            </a:r>
          </a:p>
          <a:p>
            <a:pPr algn="ctr"/>
            <a:r>
              <a:rPr lang="en-US" sz="3200" b="1" dirty="0" smtClean="0">
                <a:solidFill>
                  <a:srgbClr val="C00000"/>
                </a:solidFill>
              </a:rPr>
              <a:t>KAUGALIAN</a:t>
            </a:r>
          </a:p>
        </p:txBody>
      </p:sp>
      <p:sp>
        <p:nvSpPr>
          <p:cNvPr id="6" name="Sun 5"/>
          <p:cNvSpPr/>
          <p:nvPr/>
        </p:nvSpPr>
        <p:spPr>
          <a:xfrm>
            <a:off x="304800" y="3886200"/>
            <a:ext cx="13716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352800" y="3581400"/>
            <a:ext cx="4206240" cy="1295400"/>
          </a:xfrm>
          <a:prstGeom prst="rect">
            <a:avLst/>
          </a:prstGeom>
          <a:ln>
            <a:solidFill>
              <a:schemeClr val="accent4">
                <a:lumMod val="20000"/>
                <a:lumOff val="8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dirty="0">
                <a:solidFill>
                  <a:srgbClr val="00B050"/>
                </a:solidFill>
              </a:rPr>
              <a:t>SKILLS</a:t>
            </a:r>
          </a:p>
          <a:p>
            <a:pPr algn="ctr"/>
            <a:r>
              <a:rPr lang="en-US" sz="3200" b="1" dirty="0" smtClean="0">
                <a:solidFill>
                  <a:srgbClr val="00B050"/>
                </a:solidFill>
              </a:rPr>
              <a:t>KAKAYAHAN</a:t>
            </a:r>
          </a:p>
        </p:txBody>
      </p:sp>
      <p:sp>
        <p:nvSpPr>
          <p:cNvPr id="8" name="TextBox 7"/>
          <p:cNvSpPr txBox="1"/>
          <p:nvPr/>
        </p:nvSpPr>
        <p:spPr>
          <a:xfrm>
            <a:off x="1905000" y="609600"/>
            <a:ext cx="772339" cy="92333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5400" dirty="0"/>
              <a:t>K</a:t>
            </a:r>
          </a:p>
        </p:txBody>
      </p:sp>
      <p:sp>
        <p:nvSpPr>
          <p:cNvPr id="9" name="TextBox 8"/>
          <p:cNvSpPr txBox="1"/>
          <p:nvPr/>
        </p:nvSpPr>
        <p:spPr>
          <a:xfrm>
            <a:off x="2057400" y="2277070"/>
            <a:ext cx="736904"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5400" dirty="0" smtClean="0"/>
              <a:t>A </a:t>
            </a:r>
            <a:endParaRPr lang="en-US" sz="5400" dirty="0"/>
          </a:p>
        </p:txBody>
      </p:sp>
      <p:sp>
        <p:nvSpPr>
          <p:cNvPr id="10" name="TextBox 9"/>
          <p:cNvSpPr txBox="1"/>
          <p:nvPr/>
        </p:nvSpPr>
        <p:spPr>
          <a:xfrm flipH="1">
            <a:off x="2133600" y="3962400"/>
            <a:ext cx="838200"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5400" dirty="0" smtClean="0"/>
              <a:t>S</a:t>
            </a:r>
            <a:endParaRPr lang="en-US" sz="5400" dirty="0"/>
          </a:p>
        </p:txBody>
      </p:sp>
      <p:sp>
        <p:nvSpPr>
          <p:cNvPr id="11" name="Sun 10"/>
          <p:cNvSpPr/>
          <p:nvPr/>
        </p:nvSpPr>
        <p:spPr>
          <a:xfrm>
            <a:off x="762000" y="5410200"/>
            <a:ext cx="914400" cy="9144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133600" y="5410200"/>
            <a:ext cx="838200" cy="923330"/>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5400" dirty="0" smtClean="0"/>
              <a:t>H</a:t>
            </a:r>
            <a:endParaRPr lang="en-US" sz="5400" dirty="0"/>
          </a:p>
        </p:txBody>
      </p:sp>
      <p:sp>
        <p:nvSpPr>
          <p:cNvPr id="13" name="Rectangle 12"/>
          <p:cNvSpPr/>
          <p:nvPr/>
        </p:nvSpPr>
        <p:spPr>
          <a:xfrm>
            <a:off x="3505200" y="5105400"/>
            <a:ext cx="4206240" cy="1219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HABIT</a:t>
            </a:r>
          </a:p>
          <a:p>
            <a:pPr algn="ctr"/>
            <a:r>
              <a:rPr lang="en-US" sz="3600" b="1" dirty="0" smtClean="0"/>
              <a:t>KASANAYAN</a:t>
            </a:r>
          </a:p>
        </p:txBody>
      </p:sp>
      <p:sp>
        <p:nvSpPr>
          <p:cNvPr id="14" name="Slide Number Placeholder 13"/>
          <p:cNvSpPr>
            <a:spLocks noGrp="1"/>
          </p:cNvSpPr>
          <p:nvPr>
            <p:ph type="sldNum" sz="quarter" idx="12"/>
          </p:nvPr>
        </p:nvSpPr>
        <p:spPr>
          <a:xfrm>
            <a:off x="6858000" y="6442075"/>
            <a:ext cx="2133600" cy="365125"/>
          </a:xfrm>
        </p:spPr>
        <p:txBody>
          <a:bodyPr/>
          <a:lstStyle/>
          <a:p>
            <a:fld id="{A94E497D-B875-4A7C-8F26-ED89BB7BE4D5}" type="slidenum">
              <a:rPr lang="en-US" smtClean="0"/>
              <a:t>5</a:t>
            </a:fld>
            <a:endParaRPr lang="en-US"/>
          </a:p>
        </p:txBody>
      </p:sp>
      <p:sp>
        <p:nvSpPr>
          <p:cNvPr id="15" name="Date Placeholder 14"/>
          <p:cNvSpPr>
            <a:spLocks noGrp="1"/>
          </p:cNvSpPr>
          <p:nvPr>
            <p:ph type="dt" sz="half" idx="10"/>
          </p:nvPr>
        </p:nvSpPr>
        <p:spPr>
          <a:xfrm>
            <a:off x="355600" y="6356350"/>
            <a:ext cx="2133600" cy="365125"/>
          </a:xfrm>
        </p:spPr>
        <p:txBody>
          <a:bodyPr/>
          <a:lstStyle/>
          <a:p>
            <a:r>
              <a:rPr lang="en-US" smtClean="0"/>
              <a:t>i-Pantawid TP3</a:t>
            </a:r>
            <a:endParaRPr lang="en-US"/>
          </a:p>
        </p:txBody>
      </p:sp>
      <p:sp>
        <p:nvSpPr>
          <p:cNvPr id="16" name="TextBox 15"/>
          <p:cNvSpPr txBox="1"/>
          <p:nvPr/>
        </p:nvSpPr>
        <p:spPr>
          <a:xfrm>
            <a:off x="7724162" y="2438400"/>
            <a:ext cx="1343638" cy="1446550"/>
          </a:xfrm>
          <a:prstGeom prst="rect">
            <a:avLst/>
          </a:prstGeom>
          <a:noFill/>
        </p:spPr>
        <p:txBody>
          <a:bodyPr wrap="none" rtlCol="0">
            <a:spAutoFit/>
          </a:bodyPr>
          <a:lstStyle/>
          <a:p>
            <a:r>
              <a:rPr lang="en-US" sz="8800" dirty="0" smtClean="0">
                <a:solidFill>
                  <a:schemeClr val="tx2">
                    <a:lumMod val="75000"/>
                  </a:schemeClr>
                </a:solidFill>
              </a:rPr>
              <a:t>4K</a:t>
            </a:r>
            <a:endParaRPr lang="en-US" sz="8800" dirty="0">
              <a:solidFill>
                <a:schemeClr val="tx2">
                  <a:lumMod val="75000"/>
                </a:schemeClr>
              </a:solidFill>
            </a:endParaRPr>
          </a:p>
        </p:txBody>
      </p:sp>
    </p:spTree>
    <p:extLst>
      <p:ext uri="{BB962C8B-B14F-4D97-AF65-F5344CB8AC3E}">
        <p14:creationId xmlns:p14="http://schemas.microsoft.com/office/powerpoint/2010/main" val="290460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fltVal val="0"/>
                                          </p:val>
                                        </p:tav>
                                        <p:tav tm="100000">
                                          <p:val>
                                            <p:strVal val="#ppt_w"/>
                                          </p:val>
                                        </p:tav>
                                      </p:tavLst>
                                    </p:anim>
                                    <p:anim calcmode="lin" valueType="num">
                                      <p:cBhvr>
                                        <p:cTn id="29" dur="1000" fill="hold"/>
                                        <p:tgtEl>
                                          <p:spTgt spid="8"/>
                                        </p:tgtEl>
                                        <p:attrNameLst>
                                          <p:attrName>ppt_h</p:attrName>
                                        </p:attrNameLst>
                                      </p:cBhvr>
                                      <p:tavLst>
                                        <p:tav tm="0">
                                          <p:val>
                                            <p:fltVal val="0"/>
                                          </p:val>
                                        </p:tav>
                                        <p:tav tm="100000">
                                          <p:val>
                                            <p:strVal val="#ppt_h"/>
                                          </p:val>
                                        </p:tav>
                                      </p:tavLst>
                                    </p:anim>
                                    <p:anim calcmode="lin" valueType="num">
                                      <p:cBhvr>
                                        <p:cTn id="30" dur="1000" fill="hold"/>
                                        <p:tgtEl>
                                          <p:spTgt spid="8"/>
                                        </p:tgtEl>
                                        <p:attrNameLst>
                                          <p:attrName>style.rotation</p:attrName>
                                        </p:attrNameLst>
                                      </p:cBhvr>
                                      <p:tavLst>
                                        <p:tav tm="0">
                                          <p:val>
                                            <p:fltVal val="90"/>
                                          </p:val>
                                        </p:tav>
                                        <p:tav tm="100000">
                                          <p:val>
                                            <p:fltVal val="0"/>
                                          </p:val>
                                        </p:tav>
                                      </p:tavLst>
                                    </p:anim>
                                    <p:animEffect transition="in" filter="fade">
                                      <p:cBhvr>
                                        <p:cTn id="31" dur="1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1000" fill="hold"/>
                                        <p:tgtEl>
                                          <p:spTgt spid="9"/>
                                        </p:tgtEl>
                                        <p:attrNameLst>
                                          <p:attrName>ppt_w</p:attrName>
                                        </p:attrNameLst>
                                      </p:cBhvr>
                                      <p:tavLst>
                                        <p:tav tm="0">
                                          <p:val>
                                            <p:fltVal val="0"/>
                                          </p:val>
                                        </p:tav>
                                        <p:tav tm="100000">
                                          <p:val>
                                            <p:strVal val="#ppt_w"/>
                                          </p:val>
                                        </p:tav>
                                      </p:tavLst>
                                    </p:anim>
                                    <p:anim calcmode="lin" valueType="num">
                                      <p:cBhvr>
                                        <p:cTn id="37" dur="1000" fill="hold"/>
                                        <p:tgtEl>
                                          <p:spTgt spid="9"/>
                                        </p:tgtEl>
                                        <p:attrNameLst>
                                          <p:attrName>ppt_h</p:attrName>
                                        </p:attrNameLst>
                                      </p:cBhvr>
                                      <p:tavLst>
                                        <p:tav tm="0">
                                          <p:val>
                                            <p:fltVal val="0"/>
                                          </p:val>
                                        </p:tav>
                                        <p:tav tm="100000">
                                          <p:val>
                                            <p:strVal val="#ppt_h"/>
                                          </p:val>
                                        </p:tav>
                                      </p:tavLst>
                                    </p:anim>
                                    <p:anim calcmode="lin" valueType="num">
                                      <p:cBhvr>
                                        <p:cTn id="38" dur="1000" fill="hold"/>
                                        <p:tgtEl>
                                          <p:spTgt spid="9"/>
                                        </p:tgtEl>
                                        <p:attrNameLst>
                                          <p:attrName>style.rotation</p:attrName>
                                        </p:attrNameLst>
                                      </p:cBhvr>
                                      <p:tavLst>
                                        <p:tav tm="0">
                                          <p:val>
                                            <p:fltVal val="90"/>
                                          </p:val>
                                        </p:tav>
                                        <p:tav tm="100000">
                                          <p:val>
                                            <p:fltVal val="0"/>
                                          </p:val>
                                        </p:tav>
                                      </p:tavLst>
                                    </p:anim>
                                    <p:animEffect transition="in" filter="fade">
                                      <p:cBhvr>
                                        <p:cTn id="39" dur="10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1000" fill="hold"/>
                                        <p:tgtEl>
                                          <p:spTgt spid="10"/>
                                        </p:tgtEl>
                                        <p:attrNameLst>
                                          <p:attrName>ppt_w</p:attrName>
                                        </p:attrNameLst>
                                      </p:cBhvr>
                                      <p:tavLst>
                                        <p:tav tm="0">
                                          <p:val>
                                            <p:fltVal val="0"/>
                                          </p:val>
                                        </p:tav>
                                        <p:tav tm="100000">
                                          <p:val>
                                            <p:strVal val="#ppt_w"/>
                                          </p:val>
                                        </p:tav>
                                      </p:tavLst>
                                    </p:anim>
                                    <p:anim calcmode="lin" valueType="num">
                                      <p:cBhvr>
                                        <p:cTn id="45" dur="1000" fill="hold"/>
                                        <p:tgtEl>
                                          <p:spTgt spid="10"/>
                                        </p:tgtEl>
                                        <p:attrNameLst>
                                          <p:attrName>ppt_h</p:attrName>
                                        </p:attrNameLst>
                                      </p:cBhvr>
                                      <p:tavLst>
                                        <p:tav tm="0">
                                          <p:val>
                                            <p:fltVal val="0"/>
                                          </p:val>
                                        </p:tav>
                                        <p:tav tm="100000">
                                          <p:val>
                                            <p:strVal val="#ppt_h"/>
                                          </p:val>
                                        </p:tav>
                                      </p:tavLst>
                                    </p:anim>
                                    <p:anim calcmode="lin" valueType="num">
                                      <p:cBhvr>
                                        <p:cTn id="46" dur="1000" fill="hold"/>
                                        <p:tgtEl>
                                          <p:spTgt spid="10"/>
                                        </p:tgtEl>
                                        <p:attrNameLst>
                                          <p:attrName>style.rotation</p:attrName>
                                        </p:attrNameLst>
                                      </p:cBhvr>
                                      <p:tavLst>
                                        <p:tav tm="0">
                                          <p:val>
                                            <p:fltVal val="90"/>
                                          </p:val>
                                        </p:tav>
                                        <p:tav tm="100000">
                                          <p:val>
                                            <p:fltVal val="0"/>
                                          </p:val>
                                        </p:tav>
                                      </p:tavLst>
                                    </p:anim>
                                    <p:animEffect transition="in" filter="fade">
                                      <p:cBhvr>
                                        <p:cTn id="47" dur="10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1000" fill="hold"/>
                                        <p:tgtEl>
                                          <p:spTgt spid="12"/>
                                        </p:tgtEl>
                                        <p:attrNameLst>
                                          <p:attrName>ppt_w</p:attrName>
                                        </p:attrNameLst>
                                      </p:cBhvr>
                                      <p:tavLst>
                                        <p:tav tm="0">
                                          <p:val>
                                            <p:fltVal val="0"/>
                                          </p:val>
                                        </p:tav>
                                        <p:tav tm="100000">
                                          <p:val>
                                            <p:strVal val="#ppt_w"/>
                                          </p:val>
                                        </p:tav>
                                      </p:tavLst>
                                    </p:anim>
                                    <p:anim calcmode="lin" valueType="num">
                                      <p:cBhvr>
                                        <p:cTn id="53" dur="1000" fill="hold"/>
                                        <p:tgtEl>
                                          <p:spTgt spid="12"/>
                                        </p:tgtEl>
                                        <p:attrNameLst>
                                          <p:attrName>ppt_h</p:attrName>
                                        </p:attrNameLst>
                                      </p:cBhvr>
                                      <p:tavLst>
                                        <p:tav tm="0">
                                          <p:val>
                                            <p:fltVal val="0"/>
                                          </p:val>
                                        </p:tav>
                                        <p:tav tm="100000">
                                          <p:val>
                                            <p:strVal val="#ppt_h"/>
                                          </p:val>
                                        </p:tav>
                                      </p:tavLst>
                                    </p:anim>
                                    <p:anim calcmode="lin" valueType="num">
                                      <p:cBhvr>
                                        <p:cTn id="54" dur="1000" fill="hold"/>
                                        <p:tgtEl>
                                          <p:spTgt spid="12"/>
                                        </p:tgtEl>
                                        <p:attrNameLst>
                                          <p:attrName>style.rotation</p:attrName>
                                        </p:attrNameLst>
                                      </p:cBhvr>
                                      <p:tavLst>
                                        <p:tav tm="0">
                                          <p:val>
                                            <p:fltVal val="90"/>
                                          </p:val>
                                        </p:tav>
                                        <p:tav tm="100000">
                                          <p:val>
                                            <p:fltVal val="0"/>
                                          </p:val>
                                        </p:tav>
                                      </p:tavLst>
                                    </p:anim>
                                    <p:animEffect transition="in" filter="fade">
                                      <p:cBhvr>
                                        <p:cTn id="55" dur="10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1000" fill="hold"/>
                                        <p:tgtEl>
                                          <p:spTgt spid="13"/>
                                        </p:tgtEl>
                                        <p:attrNameLst>
                                          <p:attrName>ppt_w</p:attrName>
                                        </p:attrNameLst>
                                      </p:cBhvr>
                                      <p:tavLst>
                                        <p:tav tm="0">
                                          <p:val>
                                            <p:fltVal val="0"/>
                                          </p:val>
                                        </p:tav>
                                        <p:tav tm="100000">
                                          <p:val>
                                            <p:strVal val="#ppt_w"/>
                                          </p:val>
                                        </p:tav>
                                      </p:tavLst>
                                    </p:anim>
                                    <p:anim calcmode="lin" valueType="num">
                                      <p:cBhvr>
                                        <p:cTn id="61" dur="1000" fill="hold"/>
                                        <p:tgtEl>
                                          <p:spTgt spid="13"/>
                                        </p:tgtEl>
                                        <p:attrNameLst>
                                          <p:attrName>ppt_h</p:attrName>
                                        </p:attrNameLst>
                                      </p:cBhvr>
                                      <p:tavLst>
                                        <p:tav tm="0">
                                          <p:val>
                                            <p:fltVal val="0"/>
                                          </p:val>
                                        </p:tav>
                                        <p:tav tm="100000">
                                          <p:val>
                                            <p:strVal val="#ppt_h"/>
                                          </p:val>
                                        </p:tav>
                                      </p:tavLst>
                                    </p:anim>
                                    <p:anim calcmode="lin" valueType="num">
                                      <p:cBhvr>
                                        <p:cTn id="62" dur="1000" fill="hold"/>
                                        <p:tgtEl>
                                          <p:spTgt spid="13"/>
                                        </p:tgtEl>
                                        <p:attrNameLst>
                                          <p:attrName>style.rotation</p:attrName>
                                        </p:attrNameLst>
                                      </p:cBhvr>
                                      <p:tavLst>
                                        <p:tav tm="0">
                                          <p:val>
                                            <p:fltVal val="90"/>
                                          </p:val>
                                        </p:tav>
                                        <p:tav tm="100000">
                                          <p:val>
                                            <p:fltVal val="0"/>
                                          </p:val>
                                        </p:tav>
                                      </p:tavLst>
                                    </p:anim>
                                    <p:animEffect transition="in" filter="fade">
                                      <p:cBhvr>
                                        <p:cTn id="6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P spid="9" grpId="0" animBg="1"/>
      <p:bldP spid="10"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4K </a:t>
            </a:r>
            <a:r>
              <a:rPr lang="en-US" dirty="0" err="1" smtClean="0"/>
              <a:t>ng</a:t>
            </a:r>
            <a:r>
              <a:rPr lang="en-US" dirty="0" smtClean="0"/>
              <a:t> </a:t>
            </a:r>
            <a:r>
              <a:rPr lang="en-US" dirty="0" err="1" smtClean="0"/>
              <a:t>Tagapagpadaloy</a:t>
            </a:r>
            <a:r>
              <a:rPr lang="en-US" dirty="0" smtClean="0"/>
              <a:t> </a:t>
            </a:r>
            <a:r>
              <a:rPr lang="en-US" dirty="0" err="1" smtClean="0"/>
              <a:t>ng</a:t>
            </a:r>
            <a:r>
              <a:rPr lang="en-US" dirty="0" smtClean="0"/>
              <a:t> </a:t>
            </a:r>
            <a:r>
              <a:rPr lang="en-US" dirty="0" err="1" smtClean="0"/>
              <a:t>Pagbabago</a:t>
            </a:r>
            <a:endParaRPr lang="en-US" dirty="0"/>
          </a:p>
        </p:txBody>
      </p:sp>
      <p:cxnSp>
        <p:nvCxnSpPr>
          <p:cNvPr id="4" name="Straight Connector 3"/>
          <p:cNvCxnSpPr/>
          <p:nvPr/>
        </p:nvCxnSpPr>
        <p:spPr>
          <a:xfrm>
            <a:off x="4572000" y="1600200"/>
            <a:ext cx="0" cy="4724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914400" y="3733800"/>
            <a:ext cx="7315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143000" y="1311706"/>
            <a:ext cx="2464136" cy="646331"/>
          </a:xfrm>
          <a:prstGeom prst="rect">
            <a:avLst/>
          </a:prstGeom>
          <a:noFill/>
        </p:spPr>
        <p:txBody>
          <a:bodyPr wrap="none" rtlCol="0">
            <a:spAutoFit/>
          </a:bodyPr>
          <a:lstStyle/>
          <a:p>
            <a:r>
              <a:rPr lang="en-US" sz="3600" b="1" dirty="0" smtClean="0">
                <a:solidFill>
                  <a:srgbClr val="FF0000"/>
                </a:solidFill>
              </a:rPr>
              <a:t>KAALAMAN</a:t>
            </a:r>
            <a:endParaRPr lang="en-US" sz="3600" b="1" dirty="0">
              <a:solidFill>
                <a:srgbClr val="FF0000"/>
              </a:solidFill>
            </a:endParaRPr>
          </a:p>
        </p:txBody>
      </p:sp>
      <p:sp>
        <p:nvSpPr>
          <p:cNvPr id="8" name="TextBox 7"/>
          <p:cNvSpPr txBox="1"/>
          <p:nvPr/>
        </p:nvSpPr>
        <p:spPr>
          <a:xfrm>
            <a:off x="5536864" y="1295400"/>
            <a:ext cx="2544927" cy="646331"/>
          </a:xfrm>
          <a:prstGeom prst="rect">
            <a:avLst/>
          </a:prstGeom>
          <a:noFill/>
        </p:spPr>
        <p:txBody>
          <a:bodyPr wrap="none" rtlCol="0">
            <a:spAutoFit/>
          </a:bodyPr>
          <a:lstStyle/>
          <a:p>
            <a:r>
              <a:rPr lang="en-US" sz="3600" b="1" dirty="0" smtClean="0">
                <a:solidFill>
                  <a:srgbClr val="008E40"/>
                </a:solidFill>
              </a:rPr>
              <a:t>KASANAYAN</a:t>
            </a:r>
            <a:endParaRPr lang="en-US" sz="3600" b="1" dirty="0">
              <a:solidFill>
                <a:srgbClr val="008E40"/>
              </a:solidFill>
            </a:endParaRPr>
          </a:p>
        </p:txBody>
      </p:sp>
      <p:sp>
        <p:nvSpPr>
          <p:cNvPr id="9" name="TextBox 8"/>
          <p:cNvSpPr txBox="1"/>
          <p:nvPr/>
        </p:nvSpPr>
        <p:spPr>
          <a:xfrm>
            <a:off x="1143000" y="3925669"/>
            <a:ext cx="2491516" cy="646331"/>
          </a:xfrm>
          <a:prstGeom prst="rect">
            <a:avLst/>
          </a:prstGeom>
          <a:noFill/>
        </p:spPr>
        <p:txBody>
          <a:bodyPr wrap="none" rtlCol="0">
            <a:spAutoFit/>
          </a:bodyPr>
          <a:lstStyle/>
          <a:p>
            <a:r>
              <a:rPr lang="en-US" sz="3600" b="1" dirty="0" smtClean="0">
                <a:solidFill>
                  <a:srgbClr val="002060"/>
                </a:solidFill>
              </a:rPr>
              <a:t>KAUGALIAN</a:t>
            </a:r>
            <a:endParaRPr lang="en-US" sz="3600" b="1" dirty="0">
              <a:solidFill>
                <a:srgbClr val="002060"/>
              </a:solidFill>
            </a:endParaRPr>
          </a:p>
        </p:txBody>
      </p:sp>
      <p:sp>
        <p:nvSpPr>
          <p:cNvPr id="10" name="TextBox 9"/>
          <p:cNvSpPr txBox="1"/>
          <p:nvPr/>
        </p:nvSpPr>
        <p:spPr>
          <a:xfrm>
            <a:off x="5257800" y="3950043"/>
            <a:ext cx="2573012" cy="646331"/>
          </a:xfrm>
          <a:prstGeom prst="rect">
            <a:avLst/>
          </a:prstGeom>
          <a:noFill/>
        </p:spPr>
        <p:txBody>
          <a:bodyPr wrap="none" rtlCol="0">
            <a:spAutoFit/>
          </a:bodyPr>
          <a:lstStyle/>
          <a:p>
            <a:r>
              <a:rPr lang="en-US" sz="3600" b="1" dirty="0" smtClean="0">
                <a:solidFill>
                  <a:srgbClr val="7030A0"/>
                </a:solidFill>
              </a:rPr>
              <a:t>KAKAYAHAN</a:t>
            </a:r>
            <a:endParaRPr lang="en-US" sz="3600" b="1" dirty="0">
              <a:solidFill>
                <a:srgbClr val="7030A0"/>
              </a:solidFill>
            </a:endParaRPr>
          </a:p>
        </p:txBody>
      </p:sp>
      <p:sp>
        <p:nvSpPr>
          <p:cNvPr id="3" name="Slide Number Placeholder 2"/>
          <p:cNvSpPr>
            <a:spLocks noGrp="1"/>
          </p:cNvSpPr>
          <p:nvPr>
            <p:ph type="sldNum" sz="quarter" idx="12"/>
          </p:nvPr>
        </p:nvSpPr>
        <p:spPr/>
        <p:txBody>
          <a:bodyPr/>
          <a:lstStyle/>
          <a:p>
            <a:fld id="{A94E497D-B875-4A7C-8F26-ED89BB7BE4D5}" type="slidenum">
              <a:rPr lang="en-US" smtClean="0"/>
              <a:t>6</a:t>
            </a:fld>
            <a:endParaRPr lang="en-US"/>
          </a:p>
        </p:txBody>
      </p:sp>
      <p:sp>
        <p:nvSpPr>
          <p:cNvPr id="6" name="Date Placeholder 5"/>
          <p:cNvSpPr>
            <a:spLocks noGrp="1"/>
          </p:cNvSpPr>
          <p:nvPr>
            <p:ph type="dt" sz="half" idx="10"/>
          </p:nvPr>
        </p:nvSpPr>
        <p:spPr/>
        <p:txBody>
          <a:bodyPr/>
          <a:lstStyle/>
          <a:p>
            <a:r>
              <a:rPr lang="en-US" smtClean="0"/>
              <a:t>i-Pantawid TP3</a:t>
            </a:r>
            <a:endParaRPr lang="en-US"/>
          </a:p>
        </p:txBody>
      </p:sp>
    </p:spTree>
    <p:extLst>
      <p:ext uri="{BB962C8B-B14F-4D97-AF65-F5344CB8AC3E}">
        <p14:creationId xmlns:p14="http://schemas.microsoft.com/office/powerpoint/2010/main" val="3461703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4000" b="1" dirty="0" smtClean="0">
                <a:solidFill>
                  <a:srgbClr val="008E40"/>
                </a:solidFill>
              </a:rPr>
              <a:t>4K </a:t>
            </a:r>
            <a:r>
              <a:rPr lang="en-US" sz="4000" b="1" dirty="0" err="1" smtClean="0">
                <a:solidFill>
                  <a:srgbClr val="008E40"/>
                </a:solidFill>
              </a:rPr>
              <a:t>Ngayon</a:t>
            </a:r>
            <a:r>
              <a:rPr lang="en-US" sz="4000" b="1" dirty="0" smtClean="0">
                <a:solidFill>
                  <a:srgbClr val="008E40"/>
                </a:solidFill>
              </a:rPr>
              <a:t> </a:t>
            </a:r>
            <a:r>
              <a:rPr lang="en-US" sz="3200" b="1" dirty="0" smtClean="0">
                <a:solidFill>
                  <a:srgbClr val="008E40"/>
                </a:solidFill>
              </a:rPr>
              <a:t>(TPM 13)</a:t>
            </a:r>
            <a:endParaRPr lang="en-US" sz="3200" b="1" dirty="0">
              <a:solidFill>
                <a:srgbClr val="008E4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206765829"/>
              </p:ext>
            </p:extLst>
          </p:nvPr>
        </p:nvGraphicFramePr>
        <p:xfrm>
          <a:off x="381000" y="1868210"/>
          <a:ext cx="8229600" cy="4486870"/>
        </p:xfrm>
        <a:graphic>
          <a:graphicData uri="http://schemas.openxmlformats.org/drawingml/2006/table">
            <a:tbl>
              <a:tblPr firstRow="1" bandRow="1">
                <a:tableStyleId>{5C22544A-7EE6-4342-B048-85BDC9FD1C3A}</a:tableStyleId>
              </a:tblPr>
              <a:tblGrid>
                <a:gridCol w="2743200"/>
                <a:gridCol w="2743200"/>
                <a:gridCol w="2743200"/>
              </a:tblGrid>
              <a:tr h="897374">
                <a:tc>
                  <a:txBody>
                    <a:bodyPr/>
                    <a:lstStyle/>
                    <a:p>
                      <a:pPr algn="l"/>
                      <a:r>
                        <a:rPr lang="en-US" sz="2800" dirty="0" smtClean="0">
                          <a:solidFill>
                            <a:schemeClr val="tx1"/>
                          </a:solidFill>
                        </a:rPr>
                        <a:t>4K</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800" dirty="0" err="1" smtClean="0">
                          <a:solidFill>
                            <a:schemeClr val="tx1"/>
                          </a:solidFill>
                        </a:rPr>
                        <a:t>Mayroon</a:t>
                      </a:r>
                      <a:r>
                        <a:rPr lang="en-US" sz="2800" dirty="0" smtClean="0">
                          <a:solidFill>
                            <a:schemeClr val="tx1"/>
                          </a:solidFill>
                        </a:rPr>
                        <a:t> Na</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800" dirty="0" err="1" smtClean="0">
                          <a:solidFill>
                            <a:schemeClr val="tx1"/>
                          </a:solidFill>
                        </a:rPr>
                        <a:t>Kailangan</a:t>
                      </a:r>
                      <a:r>
                        <a:rPr lang="en-US" sz="2800" dirty="0" smtClean="0">
                          <a:solidFill>
                            <a:schemeClr val="tx1"/>
                          </a:solidFill>
                        </a:rPr>
                        <a:t> Pa</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897374">
                <a:tc>
                  <a:txBody>
                    <a:bodyPr/>
                    <a:lstStyle/>
                    <a:p>
                      <a:r>
                        <a:rPr lang="en-US" sz="2800" dirty="0" smtClean="0"/>
                        <a:t>KAALAMAN</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7374">
                <a:tc>
                  <a:txBody>
                    <a:bodyPr/>
                    <a:lstStyle/>
                    <a:p>
                      <a:r>
                        <a:rPr lang="en-US" sz="2800" dirty="0" smtClean="0"/>
                        <a:t>KAKAYAHAN</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7374">
                <a:tc>
                  <a:txBody>
                    <a:bodyPr/>
                    <a:lstStyle/>
                    <a:p>
                      <a:r>
                        <a:rPr lang="en-US" sz="2800" dirty="0" smtClean="0"/>
                        <a:t>KAUGALIAN</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7374">
                <a:tc>
                  <a:txBody>
                    <a:bodyPr/>
                    <a:lstStyle/>
                    <a:p>
                      <a:r>
                        <a:rPr lang="en-US" sz="2800" dirty="0" smtClean="0"/>
                        <a:t>KASANAYAN</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381000" y="753070"/>
            <a:ext cx="8409995" cy="923330"/>
          </a:xfrm>
          <a:prstGeom prst="rect">
            <a:avLst/>
          </a:prstGeom>
          <a:noFill/>
        </p:spPr>
        <p:txBody>
          <a:bodyPr wrap="none" rtlCol="0">
            <a:spAutoFit/>
          </a:bodyPr>
          <a:lstStyle/>
          <a:p>
            <a:r>
              <a:rPr lang="en-US" dirty="0" smtClean="0"/>
              <a:t>Group Name  ______________________________________</a:t>
            </a:r>
          </a:p>
          <a:p>
            <a:r>
              <a:rPr lang="en-US" dirty="0" smtClean="0"/>
              <a:t>Group </a:t>
            </a:r>
            <a:r>
              <a:rPr lang="en-US" dirty="0" smtClean="0"/>
              <a:t>Members  </a:t>
            </a:r>
            <a:r>
              <a:rPr lang="en-US" dirty="0" smtClean="0"/>
              <a:t>_________________________________________________________</a:t>
            </a:r>
          </a:p>
          <a:p>
            <a:r>
              <a:rPr lang="en-US" dirty="0" smtClean="0"/>
              <a:t>LGU________________________________________  Date _______________________</a:t>
            </a:r>
            <a:endParaRPr lang="en-US" dirty="0"/>
          </a:p>
        </p:txBody>
      </p:sp>
      <p:sp>
        <p:nvSpPr>
          <p:cNvPr id="4" name="Date Placeholder 3"/>
          <p:cNvSpPr>
            <a:spLocks noGrp="1"/>
          </p:cNvSpPr>
          <p:nvPr>
            <p:ph type="dt" sz="half" idx="10"/>
          </p:nvPr>
        </p:nvSpPr>
        <p:spPr/>
        <p:txBody>
          <a:bodyPr/>
          <a:lstStyle/>
          <a:p>
            <a:r>
              <a:rPr lang="en-US" smtClean="0"/>
              <a:t>i-Pantawid TP7</a:t>
            </a:r>
            <a:endParaRPr lang="en-US"/>
          </a:p>
        </p:txBody>
      </p:sp>
      <p:sp>
        <p:nvSpPr>
          <p:cNvPr id="5" name="Slide Number Placeholder 4"/>
          <p:cNvSpPr>
            <a:spLocks noGrp="1"/>
          </p:cNvSpPr>
          <p:nvPr>
            <p:ph type="sldNum" sz="quarter" idx="12"/>
          </p:nvPr>
        </p:nvSpPr>
        <p:spPr/>
        <p:txBody>
          <a:bodyPr/>
          <a:lstStyle/>
          <a:p>
            <a:fld id="{A94E497D-B875-4A7C-8F26-ED89BB7BE4D5}" type="slidenum">
              <a:rPr lang="en-US" smtClean="0"/>
              <a:t>7</a:t>
            </a:fld>
            <a:endParaRPr lang="en-US"/>
          </a:p>
        </p:txBody>
      </p:sp>
    </p:spTree>
    <p:extLst>
      <p:ext uri="{BB962C8B-B14F-4D97-AF65-F5344CB8AC3E}">
        <p14:creationId xmlns:p14="http://schemas.microsoft.com/office/powerpoint/2010/main" val="2000916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of Life Activity</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marL="0" indent="0">
              <a:buNone/>
            </a:pPr>
            <a:r>
              <a:rPr lang="en-US" u="sng" dirty="0"/>
              <a:t>GABAY SA TALAKAYAN:</a:t>
            </a:r>
            <a:endParaRPr lang="en-US" dirty="0"/>
          </a:p>
          <a:p>
            <a:pPr lvl="0"/>
            <a:r>
              <a:rPr lang="en-US" dirty="0" err="1"/>
              <a:t>Ano</a:t>
            </a:r>
            <a:r>
              <a:rPr lang="en-US" dirty="0"/>
              <a:t> </a:t>
            </a:r>
            <a:r>
              <a:rPr lang="en-US" dirty="0" err="1"/>
              <a:t>ang</a:t>
            </a:r>
            <a:r>
              <a:rPr lang="en-US" dirty="0"/>
              <a:t> </a:t>
            </a:r>
            <a:r>
              <a:rPr lang="en-US" dirty="0" err="1"/>
              <a:t>naramdaman</a:t>
            </a:r>
            <a:r>
              <a:rPr lang="en-US" dirty="0"/>
              <a:t> </a:t>
            </a:r>
            <a:r>
              <a:rPr lang="en-US" dirty="0" err="1"/>
              <a:t>noong</a:t>
            </a:r>
            <a:r>
              <a:rPr lang="en-US" dirty="0"/>
              <a:t> </a:t>
            </a:r>
            <a:r>
              <a:rPr lang="en-US" dirty="0" err="1"/>
              <a:t>inihagis</a:t>
            </a:r>
            <a:r>
              <a:rPr lang="en-US" dirty="0"/>
              <a:t> </a:t>
            </a:r>
            <a:r>
              <a:rPr lang="en-US" dirty="0" err="1"/>
              <a:t>ang</a:t>
            </a:r>
            <a:r>
              <a:rPr lang="en-US" dirty="0"/>
              <a:t> </a:t>
            </a:r>
            <a:r>
              <a:rPr lang="en-US" dirty="0" err="1"/>
              <a:t>tali</a:t>
            </a:r>
            <a:r>
              <a:rPr lang="en-US" dirty="0"/>
              <a:t> ?</a:t>
            </a:r>
          </a:p>
          <a:p>
            <a:pPr lvl="0"/>
            <a:r>
              <a:rPr lang="en-US" dirty="0" err="1"/>
              <a:t>Ano</a:t>
            </a:r>
            <a:r>
              <a:rPr lang="en-US" dirty="0"/>
              <a:t> </a:t>
            </a:r>
            <a:r>
              <a:rPr lang="en-US" dirty="0" err="1"/>
              <a:t>ang</a:t>
            </a:r>
            <a:r>
              <a:rPr lang="en-US" dirty="0"/>
              <a:t> </a:t>
            </a:r>
            <a:r>
              <a:rPr lang="en-US" dirty="0" err="1"/>
              <a:t>naramdaman</a:t>
            </a:r>
            <a:r>
              <a:rPr lang="en-US" dirty="0"/>
              <a:t> </a:t>
            </a:r>
            <a:r>
              <a:rPr lang="en-US" dirty="0" err="1"/>
              <a:t>noong</a:t>
            </a:r>
            <a:r>
              <a:rPr lang="en-US" dirty="0"/>
              <a:t> </a:t>
            </a:r>
            <a:r>
              <a:rPr lang="en-US" dirty="0" err="1"/>
              <a:t>tinanggap</a:t>
            </a:r>
            <a:r>
              <a:rPr lang="en-US" dirty="0"/>
              <a:t> </a:t>
            </a:r>
            <a:r>
              <a:rPr lang="en-US" dirty="0" err="1"/>
              <a:t>ang</a:t>
            </a:r>
            <a:r>
              <a:rPr lang="en-US" dirty="0"/>
              <a:t> </a:t>
            </a:r>
            <a:r>
              <a:rPr lang="en-US" dirty="0" err="1"/>
              <a:t>tali</a:t>
            </a:r>
            <a:r>
              <a:rPr lang="en-US" dirty="0"/>
              <a:t>?</a:t>
            </a:r>
          </a:p>
          <a:p>
            <a:pPr lvl="0"/>
            <a:r>
              <a:rPr lang="en-US" dirty="0" err="1"/>
              <a:t>Ano</a:t>
            </a:r>
            <a:r>
              <a:rPr lang="en-US" dirty="0"/>
              <a:t> </a:t>
            </a:r>
            <a:r>
              <a:rPr lang="en-US" dirty="0" err="1"/>
              <a:t>ang</a:t>
            </a:r>
            <a:r>
              <a:rPr lang="en-US" dirty="0"/>
              <a:t> </a:t>
            </a:r>
            <a:r>
              <a:rPr lang="en-US" dirty="0" err="1"/>
              <a:t>napansin</a:t>
            </a:r>
            <a:r>
              <a:rPr lang="en-US" dirty="0"/>
              <a:t> </a:t>
            </a:r>
            <a:r>
              <a:rPr lang="en-US" dirty="0" err="1"/>
              <a:t>sa</a:t>
            </a:r>
            <a:r>
              <a:rPr lang="en-US" dirty="0"/>
              <a:t>  </a:t>
            </a:r>
            <a:r>
              <a:rPr lang="en-US" dirty="0" err="1"/>
              <a:t>kinalabasan</a:t>
            </a:r>
            <a:r>
              <a:rPr lang="en-US" dirty="0"/>
              <a:t> </a:t>
            </a:r>
            <a:r>
              <a:rPr lang="en-US" dirty="0" err="1"/>
              <a:t>ng</a:t>
            </a:r>
            <a:r>
              <a:rPr lang="en-US" dirty="0"/>
              <a:t> </a:t>
            </a:r>
            <a:r>
              <a:rPr lang="en-US" dirty="0" err="1"/>
              <a:t>tali</a:t>
            </a:r>
            <a:r>
              <a:rPr lang="en-US" dirty="0"/>
              <a:t>?</a:t>
            </a:r>
          </a:p>
          <a:p>
            <a:pPr lvl="0"/>
            <a:r>
              <a:rPr lang="en-US" dirty="0" err="1"/>
              <a:t>Ano</a:t>
            </a:r>
            <a:r>
              <a:rPr lang="en-US" dirty="0"/>
              <a:t> </a:t>
            </a:r>
            <a:r>
              <a:rPr lang="en-US" dirty="0" err="1"/>
              <a:t>ang</a:t>
            </a:r>
            <a:r>
              <a:rPr lang="en-US" dirty="0"/>
              <a:t> </a:t>
            </a:r>
            <a:r>
              <a:rPr lang="en-US" dirty="0" err="1"/>
              <a:t>aral</a:t>
            </a:r>
            <a:r>
              <a:rPr lang="en-US" dirty="0"/>
              <a:t> </a:t>
            </a:r>
            <a:r>
              <a:rPr lang="en-US" dirty="0" err="1"/>
              <a:t>na</a:t>
            </a:r>
            <a:r>
              <a:rPr lang="en-US" dirty="0"/>
              <a:t> </a:t>
            </a:r>
            <a:r>
              <a:rPr lang="en-US" dirty="0" err="1"/>
              <a:t>natutunan</a:t>
            </a:r>
            <a:r>
              <a:rPr lang="en-US" dirty="0"/>
              <a:t> </a:t>
            </a:r>
            <a:r>
              <a:rPr lang="en-US" dirty="0" err="1"/>
              <a:t>sa</a:t>
            </a:r>
            <a:r>
              <a:rPr lang="en-US" dirty="0"/>
              <a:t> </a:t>
            </a:r>
            <a:r>
              <a:rPr lang="en-US" dirty="0" err="1"/>
              <a:t>aktibidad</a:t>
            </a:r>
            <a:r>
              <a:rPr lang="en-US" dirty="0"/>
              <a:t>?</a:t>
            </a:r>
          </a:p>
          <a:p>
            <a:pPr lvl="0"/>
            <a:r>
              <a:rPr lang="en-US" dirty="0" err="1"/>
              <a:t>Paano</a:t>
            </a:r>
            <a:r>
              <a:rPr lang="en-US" dirty="0"/>
              <a:t> </a:t>
            </a:r>
            <a:r>
              <a:rPr lang="en-US" dirty="0" err="1"/>
              <a:t>mailalahad</a:t>
            </a:r>
            <a:r>
              <a:rPr lang="en-US" dirty="0"/>
              <a:t> </a:t>
            </a:r>
            <a:r>
              <a:rPr lang="en-US" dirty="0" err="1"/>
              <a:t>sa</a:t>
            </a:r>
            <a:r>
              <a:rPr lang="en-US" dirty="0"/>
              <a:t> </a:t>
            </a:r>
            <a:r>
              <a:rPr lang="en-US" dirty="0" err="1"/>
              <a:t>ating</a:t>
            </a:r>
            <a:r>
              <a:rPr lang="en-US" dirty="0"/>
              <a:t> </a:t>
            </a:r>
            <a:r>
              <a:rPr lang="en-US" dirty="0" err="1"/>
              <a:t>buhay</a:t>
            </a:r>
            <a:r>
              <a:rPr lang="en-US" dirty="0"/>
              <a:t> </a:t>
            </a:r>
            <a:r>
              <a:rPr lang="en-US" dirty="0" err="1"/>
              <a:t>ang</a:t>
            </a:r>
            <a:r>
              <a:rPr lang="en-US" dirty="0"/>
              <a:t> </a:t>
            </a:r>
            <a:r>
              <a:rPr lang="en-US" dirty="0" err="1"/>
              <a:t>natutunan</a:t>
            </a:r>
            <a:r>
              <a:rPr lang="en-US" dirty="0"/>
              <a:t> </a:t>
            </a:r>
            <a:r>
              <a:rPr lang="en-US" dirty="0" err="1"/>
              <a:t>sa</a:t>
            </a:r>
            <a:r>
              <a:rPr lang="en-US" dirty="0"/>
              <a:t> </a:t>
            </a:r>
            <a:r>
              <a:rPr lang="en-US" dirty="0" err="1"/>
              <a:t>aktibidad</a:t>
            </a:r>
            <a:endParaRPr lang="en-US" dirty="0"/>
          </a:p>
          <a:p>
            <a:pPr lvl="0"/>
            <a:r>
              <a:rPr lang="en-US" dirty="0" err="1"/>
              <a:t>Ano</a:t>
            </a:r>
            <a:r>
              <a:rPr lang="en-US" dirty="0"/>
              <a:t> </a:t>
            </a:r>
            <a:r>
              <a:rPr lang="en-US" dirty="0" err="1"/>
              <a:t>ang</a:t>
            </a:r>
            <a:r>
              <a:rPr lang="en-US" dirty="0"/>
              <a:t> </a:t>
            </a:r>
            <a:r>
              <a:rPr lang="en-US" dirty="0" err="1"/>
              <a:t>mangyayari</a:t>
            </a:r>
            <a:r>
              <a:rPr lang="en-US" dirty="0"/>
              <a:t> </a:t>
            </a:r>
            <a:r>
              <a:rPr lang="en-US" dirty="0" err="1"/>
              <a:t>pag</a:t>
            </a:r>
            <a:r>
              <a:rPr lang="en-US" dirty="0"/>
              <a:t> </a:t>
            </a:r>
            <a:r>
              <a:rPr lang="en-US" dirty="0" err="1"/>
              <a:t>mayroong</a:t>
            </a:r>
            <a:r>
              <a:rPr lang="en-US" dirty="0"/>
              <a:t> </a:t>
            </a:r>
            <a:r>
              <a:rPr lang="en-US" dirty="0" err="1"/>
              <a:t>isa</a:t>
            </a:r>
            <a:r>
              <a:rPr lang="en-US" dirty="0"/>
              <a:t> o </a:t>
            </a:r>
            <a:r>
              <a:rPr lang="en-US" dirty="0" err="1"/>
              <a:t>daalawa</a:t>
            </a:r>
            <a:r>
              <a:rPr lang="en-US" dirty="0"/>
              <a:t> man </a:t>
            </a:r>
            <a:r>
              <a:rPr lang="en-US" dirty="0" err="1"/>
              <a:t>lang</a:t>
            </a:r>
            <a:r>
              <a:rPr lang="en-US" dirty="0"/>
              <a:t> </a:t>
            </a:r>
            <a:r>
              <a:rPr lang="en-US" dirty="0" err="1"/>
              <a:t>na</a:t>
            </a:r>
            <a:r>
              <a:rPr lang="en-US" dirty="0"/>
              <a:t> </a:t>
            </a:r>
            <a:r>
              <a:rPr lang="en-US" dirty="0" err="1"/>
              <a:t>bumitaw</a:t>
            </a:r>
            <a:r>
              <a:rPr lang="en-US" dirty="0"/>
              <a:t> </a:t>
            </a:r>
            <a:r>
              <a:rPr lang="en-US" dirty="0" err="1"/>
              <a:t>sa</a:t>
            </a:r>
            <a:r>
              <a:rPr lang="en-US" dirty="0"/>
              <a:t> </a:t>
            </a:r>
            <a:r>
              <a:rPr lang="en-US" dirty="0" err="1"/>
              <a:t>tali</a:t>
            </a:r>
            <a:r>
              <a:rPr lang="en-US" dirty="0"/>
              <a:t> o </a:t>
            </a:r>
            <a:r>
              <a:rPr lang="en-US" dirty="0" err="1"/>
              <a:t>hindi</a:t>
            </a:r>
            <a:r>
              <a:rPr lang="en-US" dirty="0"/>
              <a:t> </a:t>
            </a:r>
            <a:r>
              <a:rPr lang="en-US" dirty="0" err="1"/>
              <a:t>tumanggap</a:t>
            </a:r>
            <a:r>
              <a:rPr lang="en-US" dirty="0"/>
              <a:t> </a:t>
            </a:r>
            <a:r>
              <a:rPr lang="en-US" dirty="0" err="1"/>
              <a:t>sa</a:t>
            </a:r>
            <a:r>
              <a:rPr lang="en-US" dirty="0"/>
              <a:t> </a:t>
            </a:r>
            <a:r>
              <a:rPr lang="en-US" dirty="0" err="1"/>
              <a:t>tali</a:t>
            </a:r>
            <a:r>
              <a:rPr lang="en-US" dirty="0"/>
              <a:t> o kaya ay </a:t>
            </a:r>
            <a:r>
              <a:rPr lang="en-US" dirty="0" err="1"/>
              <a:t>hindi</a:t>
            </a:r>
            <a:r>
              <a:rPr lang="en-US" dirty="0"/>
              <a:t> </a:t>
            </a:r>
            <a:r>
              <a:rPr lang="en-US" dirty="0" err="1"/>
              <a:t>mahigpit</a:t>
            </a:r>
            <a:r>
              <a:rPr lang="en-US" dirty="0"/>
              <a:t> </a:t>
            </a:r>
            <a:r>
              <a:rPr lang="en-US" dirty="0" err="1"/>
              <a:t>ang</a:t>
            </a:r>
            <a:r>
              <a:rPr lang="en-US" dirty="0"/>
              <a:t> </a:t>
            </a:r>
            <a:r>
              <a:rPr lang="en-US" dirty="0" err="1"/>
              <a:t>tangan</a:t>
            </a:r>
            <a:r>
              <a:rPr lang="en-US" dirty="0"/>
              <a:t> </a:t>
            </a:r>
            <a:r>
              <a:rPr lang="en-US" dirty="0" err="1"/>
              <a:t>sa</a:t>
            </a:r>
            <a:r>
              <a:rPr lang="en-US" dirty="0"/>
              <a:t> </a:t>
            </a:r>
            <a:r>
              <a:rPr lang="en-US" dirty="0" err="1"/>
              <a:t>tali</a:t>
            </a:r>
            <a:r>
              <a:rPr lang="en-US" dirty="0"/>
              <a:t> ?  </a:t>
            </a:r>
          </a:p>
          <a:p>
            <a:pPr lvl="0"/>
            <a:r>
              <a:rPr lang="en-US" dirty="0" err="1"/>
              <a:t>Paano</a:t>
            </a:r>
            <a:r>
              <a:rPr lang="en-US" dirty="0"/>
              <a:t> </a:t>
            </a:r>
            <a:r>
              <a:rPr lang="en-US" dirty="0" err="1"/>
              <a:t>ito</a:t>
            </a:r>
            <a:r>
              <a:rPr lang="en-US" dirty="0"/>
              <a:t> </a:t>
            </a:r>
            <a:r>
              <a:rPr lang="en-US" dirty="0" err="1"/>
              <a:t>maihahalintulad</a:t>
            </a:r>
            <a:r>
              <a:rPr lang="en-US" dirty="0"/>
              <a:t> </a:t>
            </a:r>
            <a:r>
              <a:rPr lang="en-US" dirty="0" err="1"/>
              <a:t>sa</a:t>
            </a:r>
            <a:r>
              <a:rPr lang="en-US" dirty="0"/>
              <a:t> </a:t>
            </a:r>
            <a:r>
              <a:rPr lang="en-US" dirty="0" err="1"/>
              <a:t>buhay</a:t>
            </a:r>
            <a:r>
              <a:rPr lang="en-US" dirty="0"/>
              <a:t>?</a:t>
            </a:r>
          </a:p>
          <a:p>
            <a:pPr lvl="0"/>
            <a:r>
              <a:rPr lang="en-US" dirty="0" err="1"/>
              <a:t>Ano</a:t>
            </a:r>
            <a:r>
              <a:rPr lang="en-US" dirty="0"/>
              <a:t> </a:t>
            </a:r>
            <a:r>
              <a:rPr lang="en-US" dirty="0" err="1"/>
              <a:t>ang</a:t>
            </a:r>
            <a:r>
              <a:rPr lang="en-US" dirty="0"/>
              <a:t> </a:t>
            </a:r>
            <a:r>
              <a:rPr lang="en-US" dirty="0" err="1"/>
              <a:t>mga</a:t>
            </a:r>
            <a:r>
              <a:rPr lang="en-US" dirty="0"/>
              <a:t> </a:t>
            </a:r>
            <a:r>
              <a:rPr lang="en-US" dirty="0" err="1"/>
              <a:t>iba’it</a:t>
            </a:r>
            <a:r>
              <a:rPr lang="en-US" dirty="0"/>
              <a:t> –</a:t>
            </a:r>
            <a:r>
              <a:rPr lang="en-US" dirty="0" err="1"/>
              <a:t>ibang</a:t>
            </a:r>
            <a:r>
              <a:rPr lang="en-US" dirty="0"/>
              <a:t> </a:t>
            </a:r>
            <a:r>
              <a:rPr lang="en-US" dirty="0" err="1"/>
              <a:t>ugnayan</a:t>
            </a:r>
            <a:r>
              <a:rPr lang="en-US" dirty="0"/>
              <a:t> </a:t>
            </a:r>
            <a:r>
              <a:rPr lang="en-US" dirty="0" err="1"/>
              <a:t>ng</a:t>
            </a:r>
            <a:r>
              <a:rPr lang="en-US" dirty="0"/>
              <a:t> </a:t>
            </a:r>
            <a:r>
              <a:rPr lang="en-US" dirty="0" err="1"/>
              <a:t>isang</a:t>
            </a:r>
            <a:r>
              <a:rPr lang="en-US" dirty="0"/>
              <a:t> </a:t>
            </a:r>
            <a:r>
              <a:rPr lang="en-US" dirty="0" err="1"/>
              <a:t>tao</a:t>
            </a:r>
            <a:r>
              <a:rPr lang="en-US" dirty="0"/>
              <a:t>?</a:t>
            </a:r>
          </a:p>
          <a:p>
            <a:endParaRPr lang="en-US" dirty="0"/>
          </a:p>
        </p:txBody>
      </p:sp>
      <p:sp>
        <p:nvSpPr>
          <p:cNvPr id="4" name="Slide Number Placeholder 3"/>
          <p:cNvSpPr>
            <a:spLocks noGrp="1"/>
          </p:cNvSpPr>
          <p:nvPr>
            <p:ph type="sldNum" sz="quarter" idx="12"/>
          </p:nvPr>
        </p:nvSpPr>
        <p:spPr/>
        <p:txBody>
          <a:bodyPr/>
          <a:lstStyle/>
          <a:p>
            <a:fld id="{A94E497D-B875-4A7C-8F26-ED89BB7BE4D5}" type="slidenum">
              <a:rPr lang="en-US" smtClean="0"/>
              <a:t>8</a:t>
            </a:fld>
            <a:endParaRPr lang="en-US"/>
          </a:p>
        </p:txBody>
      </p:sp>
      <p:sp>
        <p:nvSpPr>
          <p:cNvPr id="5" name="Date Placeholder 4"/>
          <p:cNvSpPr>
            <a:spLocks noGrp="1"/>
          </p:cNvSpPr>
          <p:nvPr>
            <p:ph type="dt" sz="half" idx="10"/>
          </p:nvPr>
        </p:nvSpPr>
        <p:spPr/>
        <p:txBody>
          <a:bodyPr/>
          <a:lstStyle/>
          <a:p>
            <a:r>
              <a:rPr lang="en-US" smtClean="0"/>
              <a:t>i-Pantawid TP3</a:t>
            </a:r>
            <a:endParaRPr lang="en-US"/>
          </a:p>
        </p:txBody>
      </p:sp>
    </p:spTree>
    <p:extLst>
      <p:ext uri="{BB962C8B-B14F-4D97-AF65-F5344CB8AC3E}">
        <p14:creationId xmlns:p14="http://schemas.microsoft.com/office/powerpoint/2010/main" val="2575090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Web of Life Activity</a:t>
            </a:r>
            <a:endParaRPr lang="en-US" dirty="0"/>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pPr marL="0" indent="0">
              <a:buNone/>
            </a:pPr>
            <a:r>
              <a:rPr lang="en-US" u="sng" dirty="0"/>
              <a:t>MGA DAPAT TANDAAN</a:t>
            </a:r>
            <a:endParaRPr lang="en-US" dirty="0"/>
          </a:p>
          <a:p>
            <a:pPr lvl="0"/>
            <a:r>
              <a:rPr lang="en-US" dirty="0"/>
              <a:t>Ang </a:t>
            </a:r>
            <a:r>
              <a:rPr lang="en-US" dirty="0" err="1"/>
              <a:t>bawat</a:t>
            </a:r>
            <a:r>
              <a:rPr lang="en-US" dirty="0"/>
              <a:t> </a:t>
            </a:r>
            <a:r>
              <a:rPr lang="en-US" dirty="0" err="1"/>
              <a:t>tali</a:t>
            </a:r>
            <a:r>
              <a:rPr lang="en-US" dirty="0"/>
              <a:t> ay </a:t>
            </a:r>
            <a:r>
              <a:rPr lang="en-US" dirty="0" err="1"/>
              <a:t>nagrerepresenta</a:t>
            </a:r>
            <a:r>
              <a:rPr lang="en-US" dirty="0"/>
              <a:t> </a:t>
            </a:r>
            <a:r>
              <a:rPr lang="en-US" dirty="0" err="1"/>
              <a:t>sa</a:t>
            </a:r>
            <a:r>
              <a:rPr lang="en-US" dirty="0"/>
              <a:t> </a:t>
            </a:r>
            <a:r>
              <a:rPr lang="en-US" dirty="0" err="1"/>
              <a:t>bawat</a:t>
            </a:r>
            <a:r>
              <a:rPr lang="en-US" dirty="0"/>
              <a:t> </a:t>
            </a:r>
            <a:r>
              <a:rPr lang="en-US" dirty="0" err="1"/>
              <a:t>tao</a:t>
            </a:r>
            <a:r>
              <a:rPr lang="en-US" dirty="0"/>
              <a:t>, </a:t>
            </a:r>
            <a:r>
              <a:rPr lang="en-US" dirty="0" err="1"/>
              <a:t>ang</a:t>
            </a:r>
            <a:r>
              <a:rPr lang="en-US" dirty="0"/>
              <a:t> </a:t>
            </a:r>
            <a:r>
              <a:rPr lang="en-US" dirty="0" err="1"/>
              <a:t>bawat</a:t>
            </a:r>
            <a:r>
              <a:rPr lang="en-US" dirty="0"/>
              <a:t> </a:t>
            </a:r>
            <a:r>
              <a:rPr lang="en-US" dirty="0" err="1"/>
              <a:t>tao</a:t>
            </a:r>
            <a:r>
              <a:rPr lang="en-US" dirty="0"/>
              <a:t> ay may </a:t>
            </a:r>
            <a:r>
              <a:rPr lang="en-US" dirty="0" err="1"/>
              <a:t>ugnayan</a:t>
            </a:r>
            <a:r>
              <a:rPr lang="en-US" dirty="0"/>
              <a:t> at </a:t>
            </a:r>
            <a:r>
              <a:rPr lang="en-US" dirty="0" err="1"/>
              <a:t>hindi</a:t>
            </a:r>
            <a:r>
              <a:rPr lang="en-US" dirty="0"/>
              <a:t> </a:t>
            </a:r>
            <a:r>
              <a:rPr lang="en-US" dirty="0" err="1"/>
              <a:t>nabubuhay</a:t>
            </a:r>
            <a:r>
              <a:rPr lang="en-US" dirty="0"/>
              <a:t> </a:t>
            </a:r>
            <a:r>
              <a:rPr lang="en-US" dirty="0" err="1"/>
              <a:t>na</a:t>
            </a:r>
            <a:r>
              <a:rPr lang="en-US" dirty="0"/>
              <a:t> </a:t>
            </a:r>
            <a:r>
              <a:rPr lang="en-US" dirty="0" smtClean="0"/>
              <a:t>mag-</a:t>
            </a:r>
            <a:r>
              <a:rPr lang="en-US" dirty="0" err="1" smtClean="0"/>
              <a:t>isa</a:t>
            </a:r>
            <a:endParaRPr lang="en-US" dirty="0"/>
          </a:p>
          <a:p>
            <a:pPr lvl="0"/>
            <a:r>
              <a:rPr lang="en-US" dirty="0"/>
              <a:t>Ang </a:t>
            </a:r>
            <a:r>
              <a:rPr lang="en-US" dirty="0" err="1"/>
              <a:t>bawat</a:t>
            </a:r>
            <a:r>
              <a:rPr lang="en-US" dirty="0"/>
              <a:t> </a:t>
            </a:r>
            <a:r>
              <a:rPr lang="en-US" dirty="0" err="1"/>
              <a:t>tao</a:t>
            </a:r>
            <a:r>
              <a:rPr lang="en-US" dirty="0"/>
              <a:t> ay may </a:t>
            </a:r>
            <a:r>
              <a:rPr lang="en-US" dirty="0" err="1"/>
              <a:t>ugnayan</a:t>
            </a:r>
            <a:r>
              <a:rPr lang="en-US" dirty="0"/>
              <a:t> </a:t>
            </a:r>
            <a:r>
              <a:rPr lang="en-US" dirty="0" err="1"/>
              <a:t>sa</a:t>
            </a:r>
            <a:r>
              <a:rPr lang="en-US" dirty="0"/>
              <a:t> </a:t>
            </a:r>
            <a:r>
              <a:rPr lang="en-US" dirty="0" err="1"/>
              <a:t>Diyos</a:t>
            </a:r>
            <a:r>
              <a:rPr lang="en-US" dirty="0" smtClean="0"/>
              <a:t>, </a:t>
            </a:r>
            <a:r>
              <a:rPr lang="en-US" dirty="0" err="1" smtClean="0"/>
              <a:t>sa</a:t>
            </a:r>
            <a:r>
              <a:rPr lang="en-US" dirty="0" smtClean="0"/>
              <a:t> </a:t>
            </a:r>
            <a:r>
              <a:rPr lang="en-US" dirty="0" err="1" smtClean="0"/>
              <a:t>kapwa</a:t>
            </a:r>
            <a:r>
              <a:rPr lang="en-US" dirty="0" smtClean="0"/>
              <a:t>, </a:t>
            </a:r>
            <a:r>
              <a:rPr lang="en-US" dirty="0" err="1" smtClean="0"/>
              <a:t>sa</a:t>
            </a:r>
            <a:r>
              <a:rPr lang="en-US" dirty="0" smtClean="0"/>
              <a:t> </a:t>
            </a:r>
            <a:r>
              <a:rPr lang="en-US" dirty="0" err="1"/>
              <a:t>kapaligiran</a:t>
            </a:r>
            <a:r>
              <a:rPr lang="en-US" dirty="0"/>
              <a:t>, at </a:t>
            </a:r>
            <a:r>
              <a:rPr lang="en-US" dirty="0" err="1"/>
              <a:t>maging</a:t>
            </a:r>
            <a:r>
              <a:rPr lang="en-US" dirty="0"/>
              <a:t> </a:t>
            </a:r>
            <a:r>
              <a:rPr lang="en-US" dirty="0" err="1"/>
              <a:t>sa</a:t>
            </a:r>
            <a:r>
              <a:rPr lang="en-US" dirty="0"/>
              <a:t> </a:t>
            </a:r>
            <a:r>
              <a:rPr lang="en-US" dirty="0" err="1"/>
              <a:t>lahat</a:t>
            </a:r>
            <a:r>
              <a:rPr lang="en-US" dirty="0"/>
              <a:t> </a:t>
            </a:r>
            <a:r>
              <a:rPr lang="en-US" dirty="0" err="1"/>
              <a:t>ng</a:t>
            </a:r>
            <a:r>
              <a:rPr lang="en-US" dirty="0"/>
              <a:t> </a:t>
            </a:r>
            <a:r>
              <a:rPr lang="en-US" dirty="0" err="1"/>
              <a:t>nilalang</a:t>
            </a:r>
            <a:r>
              <a:rPr lang="en-US" dirty="0"/>
              <a:t> </a:t>
            </a:r>
            <a:r>
              <a:rPr lang="en-US" dirty="0" err="1"/>
              <a:t>sa</a:t>
            </a:r>
            <a:r>
              <a:rPr lang="en-US" dirty="0"/>
              <a:t> </a:t>
            </a:r>
            <a:r>
              <a:rPr lang="en-US" dirty="0" err="1" smtClean="0"/>
              <a:t>mundo</a:t>
            </a:r>
            <a:r>
              <a:rPr lang="en-US" dirty="0" smtClean="0"/>
              <a:t> </a:t>
            </a:r>
            <a:endParaRPr lang="en-US" dirty="0"/>
          </a:p>
          <a:p>
            <a:pPr lvl="0"/>
            <a:r>
              <a:rPr lang="en-US" dirty="0"/>
              <a:t>Ang </a:t>
            </a:r>
            <a:r>
              <a:rPr lang="en-US" dirty="0" err="1"/>
              <a:t>bawat</a:t>
            </a:r>
            <a:r>
              <a:rPr lang="en-US" dirty="0"/>
              <a:t> </a:t>
            </a:r>
            <a:r>
              <a:rPr lang="en-US" dirty="0" err="1"/>
              <a:t>ugnayan</a:t>
            </a:r>
            <a:r>
              <a:rPr lang="en-US" dirty="0"/>
              <a:t> ay may </a:t>
            </a:r>
            <a:r>
              <a:rPr lang="en-US" dirty="0" err="1"/>
              <a:t>kaakibat</a:t>
            </a:r>
            <a:r>
              <a:rPr lang="en-US" dirty="0"/>
              <a:t> </a:t>
            </a:r>
            <a:r>
              <a:rPr lang="en-US" dirty="0" err="1"/>
              <a:t>na</a:t>
            </a:r>
            <a:r>
              <a:rPr lang="en-US" dirty="0"/>
              <a:t> </a:t>
            </a:r>
            <a:r>
              <a:rPr lang="en-US" dirty="0" err="1"/>
              <a:t>tungkulin</a:t>
            </a:r>
            <a:r>
              <a:rPr lang="en-US" dirty="0"/>
              <a:t> </a:t>
            </a:r>
            <a:r>
              <a:rPr lang="en-US" dirty="0" err="1"/>
              <a:t>tayo</a:t>
            </a:r>
            <a:r>
              <a:rPr lang="en-US" dirty="0"/>
              <a:t> </a:t>
            </a:r>
            <a:r>
              <a:rPr lang="en-US" dirty="0" err="1"/>
              <a:t>upang</a:t>
            </a:r>
            <a:r>
              <a:rPr lang="en-US" dirty="0"/>
              <a:t> </a:t>
            </a:r>
            <a:r>
              <a:rPr lang="en-US" dirty="0" err="1"/>
              <a:t>mapangalagaan</a:t>
            </a:r>
            <a:r>
              <a:rPr lang="en-US" dirty="0"/>
              <a:t> </a:t>
            </a:r>
            <a:r>
              <a:rPr lang="en-US" dirty="0" err="1"/>
              <a:t>ang</a:t>
            </a:r>
            <a:r>
              <a:rPr lang="en-US" dirty="0"/>
              <a:t> </a:t>
            </a:r>
            <a:r>
              <a:rPr lang="en-US" dirty="0" err="1"/>
              <a:t>paglago</a:t>
            </a:r>
            <a:r>
              <a:rPr lang="en-US" dirty="0"/>
              <a:t> </a:t>
            </a:r>
            <a:r>
              <a:rPr lang="en-US" dirty="0" err="1"/>
              <a:t>ng</a:t>
            </a:r>
            <a:r>
              <a:rPr lang="en-US" dirty="0"/>
              <a:t> </a:t>
            </a:r>
            <a:r>
              <a:rPr lang="en-US" dirty="0" err="1" smtClean="0"/>
              <a:t>buhay</a:t>
            </a:r>
            <a:endParaRPr lang="en-US" dirty="0"/>
          </a:p>
          <a:p>
            <a:pPr lvl="0"/>
            <a:r>
              <a:rPr lang="en-US" dirty="0" err="1"/>
              <a:t>Bawat</a:t>
            </a:r>
            <a:r>
              <a:rPr lang="en-US" dirty="0"/>
              <a:t> </a:t>
            </a:r>
            <a:r>
              <a:rPr lang="en-US" dirty="0" err="1"/>
              <a:t>tao</a:t>
            </a:r>
            <a:r>
              <a:rPr lang="en-US" dirty="0"/>
              <a:t> ay </a:t>
            </a:r>
            <a:r>
              <a:rPr lang="en-US" dirty="0" err="1"/>
              <a:t>lumalago</a:t>
            </a:r>
            <a:r>
              <a:rPr lang="en-US" dirty="0"/>
              <a:t> </a:t>
            </a:r>
            <a:r>
              <a:rPr lang="en-US" dirty="0" err="1"/>
              <a:t>sa</a:t>
            </a:r>
            <a:r>
              <a:rPr lang="en-US" dirty="0"/>
              <a:t> </a:t>
            </a:r>
            <a:r>
              <a:rPr lang="en-US" dirty="0" err="1"/>
              <a:t>bawat</a:t>
            </a:r>
            <a:r>
              <a:rPr lang="en-US" dirty="0"/>
              <a:t> </a:t>
            </a:r>
            <a:r>
              <a:rPr lang="en-US" dirty="0" err="1"/>
              <a:t>ugnayan.Ngunit</a:t>
            </a:r>
            <a:r>
              <a:rPr lang="en-US" dirty="0"/>
              <a:t> </a:t>
            </a:r>
            <a:r>
              <a:rPr lang="en-US" dirty="0" err="1"/>
              <a:t>mahalaga</a:t>
            </a:r>
            <a:r>
              <a:rPr lang="en-US" dirty="0"/>
              <a:t> </a:t>
            </a:r>
            <a:r>
              <a:rPr lang="en-US" dirty="0" err="1"/>
              <a:t>na</a:t>
            </a:r>
            <a:r>
              <a:rPr lang="en-US" dirty="0"/>
              <a:t> </a:t>
            </a:r>
            <a:r>
              <a:rPr lang="en-US" dirty="0" err="1"/>
              <a:t>mayroon</a:t>
            </a:r>
            <a:r>
              <a:rPr lang="en-US" dirty="0"/>
              <a:t> </a:t>
            </a:r>
            <a:r>
              <a:rPr lang="en-US" dirty="0" err="1"/>
              <a:t>tayong</a:t>
            </a:r>
            <a:r>
              <a:rPr lang="en-US" dirty="0"/>
              <a:t> Gawain o </a:t>
            </a:r>
            <a:r>
              <a:rPr lang="en-US" dirty="0" err="1" smtClean="0"/>
              <a:t>responsibilidad</a:t>
            </a:r>
            <a:r>
              <a:rPr lang="en-US" dirty="0" smtClean="0"/>
              <a:t>, </a:t>
            </a:r>
            <a:r>
              <a:rPr lang="en-US" dirty="0" err="1" smtClean="0"/>
              <a:t>gaya</a:t>
            </a:r>
            <a:r>
              <a:rPr lang="en-US" dirty="0" smtClean="0"/>
              <a:t> </a:t>
            </a:r>
            <a:r>
              <a:rPr lang="en-US" dirty="0" err="1"/>
              <a:t>ng</a:t>
            </a:r>
            <a:r>
              <a:rPr lang="en-US" dirty="0"/>
              <a:t> </a:t>
            </a:r>
            <a:r>
              <a:rPr lang="en-US" dirty="0" err="1"/>
              <a:t>pagkahawak-hawak</a:t>
            </a:r>
            <a:r>
              <a:rPr lang="en-US" dirty="0"/>
              <a:t> </a:t>
            </a:r>
            <a:r>
              <a:rPr lang="en-US" dirty="0" err="1"/>
              <a:t>sa</a:t>
            </a:r>
            <a:r>
              <a:rPr lang="en-US" dirty="0"/>
              <a:t> </a:t>
            </a:r>
            <a:r>
              <a:rPr lang="en-US" dirty="0" err="1"/>
              <a:t>tali</a:t>
            </a:r>
            <a:r>
              <a:rPr lang="en-US" dirty="0" smtClean="0"/>
              <a:t>, </a:t>
            </a:r>
            <a:r>
              <a:rPr lang="en-US" dirty="0" err="1" smtClean="0"/>
              <a:t>tayo</a:t>
            </a:r>
            <a:r>
              <a:rPr lang="en-US" dirty="0" smtClean="0"/>
              <a:t> </a:t>
            </a:r>
            <a:r>
              <a:rPr lang="en-US" dirty="0"/>
              <a:t>ay </a:t>
            </a:r>
            <a:r>
              <a:rPr lang="en-US" dirty="0" err="1"/>
              <a:t>magkakahawak-kamay</a:t>
            </a:r>
            <a:r>
              <a:rPr lang="en-US" dirty="0"/>
              <a:t>. Ang </a:t>
            </a:r>
            <a:r>
              <a:rPr lang="en-US" dirty="0" err="1"/>
              <a:t>bawat</a:t>
            </a:r>
            <a:r>
              <a:rPr lang="en-US" dirty="0"/>
              <a:t> </a:t>
            </a:r>
            <a:r>
              <a:rPr lang="en-US" dirty="0" err="1"/>
              <a:t>ugnayan</a:t>
            </a:r>
            <a:r>
              <a:rPr lang="en-US" dirty="0"/>
              <a:t> </a:t>
            </a:r>
            <a:r>
              <a:rPr lang="en-US" dirty="0" smtClean="0"/>
              <a:t>ay </a:t>
            </a:r>
            <a:r>
              <a:rPr lang="en-US" dirty="0" err="1"/>
              <a:t>mahalaga</a:t>
            </a:r>
            <a:r>
              <a:rPr lang="en-US" dirty="0"/>
              <a:t> </a:t>
            </a:r>
            <a:r>
              <a:rPr lang="en-US" dirty="0" err="1"/>
              <a:t>sa</a:t>
            </a:r>
            <a:r>
              <a:rPr lang="en-US" dirty="0"/>
              <a:t> </a:t>
            </a:r>
            <a:r>
              <a:rPr lang="en-US" dirty="0" err="1" smtClean="0"/>
              <a:t>kabuuang</a:t>
            </a:r>
            <a:r>
              <a:rPr lang="en-US" dirty="0" smtClean="0"/>
              <a:t> </a:t>
            </a:r>
            <a:r>
              <a:rPr lang="en-US" dirty="0" err="1"/>
              <a:t>paglago</a:t>
            </a:r>
            <a:r>
              <a:rPr lang="en-US" dirty="0"/>
              <a:t> </a:t>
            </a:r>
            <a:r>
              <a:rPr lang="en-US" dirty="0" err="1"/>
              <a:t>ng</a:t>
            </a:r>
            <a:r>
              <a:rPr lang="en-US" dirty="0"/>
              <a:t> </a:t>
            </a:r>
            <a:r>
              <a:rPr lang="en-US" dirty="0" err="1"/>
              <a:t>isang</a:t>
            </a:r>
            <a:r>
              <a:rPr lang="en-US" dirty="0"/>
              <a:t> </a:t>
            </a:r>
            <a:r>
              <a:rPr lang="en-US" dirty="0" err="1" smtClean="0"/>
              <a:t>tao</a:t>
            </a:r>
            <a:r>
              <a:rPr lang="en-US" dirty="0" smtClean="0"/>
              <a:t> </a:t>
            </a:r>
            <a:endParaRPr lang="en-US" dirty="0"/>
          </a:p>
          <a:p>
            <a:pPr lvl="0"/>
            <a:r>
              <a:rPr lang="en-US" dirty="0"/>
              <a:t>Sa </a:t>
            </a:r>
            <a:r>
              <a:rPr lang="en-US" dirty="0" err="1"/>
              <a:t>bawat</a:t>
            </a:r>
            <a:r>
              <a:rPr lang="en-US" dirty="0"/>
              <a:t> </a:t>
            </a:r>
            <a:r>
              <a:rPr lang="en-US" dirty="0" err="1"/>
              <a:t>ugnayan</a:t>
            </a:r>
            <a:r>
              <a:rPr lang="en-US" dirty="0"/>
              <a:t>: </a:t>
            </a:r>
            <a:r>
              <a:rPr lang="en-US" dirty="0" err="1"/>
              <a:t>tao</a:t>
            </a:r>
            <a:r>
              <a:rPr lang="en-US" dirty="0"/>
              <a:t> </a:t>
            </a:r>
            <a:r>
              <a:rPr lang="en-US" dirty="0" err="1"/>
              <a:t>sa</a:t>
            </a:r>
            <a:r>
              <a:rPr lang="en-US" dirty="0"/>
              <a:t> </a:t>
            </a:r>
            <a:r>
              <a:rPr lang="en-US" dirty="0" err="1"/>
              <a:t>Diyos</a:t>
            </a:r>
            <a:r>
              <a:rPr lang="en-US" dirty="0" smtClean="0"/>
              <a:t>, </a:t>
            </a:r>
            <a:r>
              <a:rPr lang="en-US" dirty="0" err="1" smtClean="0"/>
              <a:t>tao</a:t>
            </a:r>
            <a:r>
              <a:rPr lang="en-US" dirty="0" smtClean="0"/>
              <a:t> </a:t>
            </a:r>
            <a:r>
              <a:rPr lang="en-US" dirty="0" err="1"/>
              <a:t>sa</a:t>
            </a:r>
            <a:r>
              <a:rPr lang="en-US" dirty="0"/>
              <a:t> </a:t>
            </a:r>
            <a:r>
              <a:rPr lang="en-US" dirty="0" err="1"/>
              <a:t>kapwa</a:t>
            </a:r>
            <a:r>
              <a:rPr lang="en-US" dirty="0"/>
              <a:t> </a:t>
            </a:r>
            <a:r>
              <a:rPr lang="en-US" dirty="0" err="1"/>
              <a:t>tao</a:t>
            </a:r>
            <a:r>
              <a:rPr lang="en-US" dirty="0" smtClean="0"/>
              <a:t>, </a:t>
            </a:r>
            <a:r>
              <a:rPr lang="en-US" dirty="0" err="1" smtClean="0"/>
              <a:t>tao</a:t>
            </a:r>
            <a:r>
              <a:rPr lang="en-US" dirty="0" smtClean="0"/>
              <a:t> </a:t>
            </a:r>
            <a:r>
              <a:rPr lang="en-US" dirty="0" err="1"/>
              <a:t>sa</a:t>
            </a:r>
            <a:r>
              <a:rPr lang="en-US" dirty="0"/>
              <a:t> </a:t>
            </a:r>
            <a:r>
              <a:rPr lang="en-US" dirty="0" err="1"/>
              <a:t>kalikasan</a:t>
            </a:r>
            <a:r>
              <a:rPr lang="en-US" dirty="0"/>
              <a:t> at </a:t>
            </a:r>
            <a:r>
              <a:rPr lang="en-US" dirty="0" err="1"/>
              <a:t>tao</a:t>
            </a:r>
            <a:r>
              <a:rPr lang="en-US" dirty="0"/>
              <a:t> </a:t>
            </a:r>
            <a:r>
              <a:rPr lang="en-US" dirty="0" err="1"/>
              <a:t>sa</a:t>
            </a:r>
            <a:r>
              <a:rPr lang="en-US" dirty="0"/>
              <a:t> </a:t>
            </a:r>
            <a:r>
              <a:rPr lang="en-US" dirty="0" err="1"/>
              <a:t>kapwa</a:t>
            </a:r>
            <a:r>
              <a:rPr lang="en-US" dirty="0"/>
              <a:t> </a:t>
            </a:r>
            <a:r>
              <a:rPr lang="en-US" dirty="0" err="1"/>
              <a:t>tao</a:t>
            </a:r>
            <a:r>
              <a:rPr lang="en-US" dirty="0"/>
              <a:t> </a:t>
            </a:r>
            <a:r>
              <a:rPr lang="en-US" dirty="0" err="1"/>
              <a:t>sa</a:t>
            </a:r>
            <a:r>
              <a:rPr lang="en-US" dirty="0"/>
              <a:t> </a:t>
            </a:r>
            <a:r>
              <a:rPr lang="en-US" dirty="0" err="1"/>
              <a:t>pangkalahatang</a:t>
            </a:r>
            <a:r>
              <a:rPr lang="en-US" dirty="0"/>
              <a:t> </a:t>
            </a:r>
            <a:r>
              <a:rPr lang="en-US" dirty="0" err="1"/>
              <a:t>mundo</a:t>
            </a:r>
            <a:r>
              <a:rPr lang="en-US" dirty="0"/>
              <a:t>, </a:t>
            </a:r>
            <a:r>
              <a:rPr lang="en-US" dirty="0" err="1"/>
              <a:t>ang</a:t>
            </a:r>
            <a:r>
              <a:rPr lang="en-US" dirty="0"/>
              <a:t> </a:t>
            </a:r>
            <a:r>
              <a:rPr lang="en-US" dirty="0" err="1"/>
              <a:t>bawat</a:t>
            </a:r>
            <a:r>
              <a:rPr lang="en-US" dirty="0"/>
              <a:t> </a:t>
            </a:r>
            <a:r>
              <a:rPr lang="en-US" dirty="0" err="1"/>
              <a:t>isa</a:t>
            </a:r>
            <a:r>
              <a:rPr lang="en-US" dirty="0"/>
              <a:t> ay may </a:t>
            </a:r>
            <a:r>
              <a:rPr lang="en-US" dirty="0" err="1"/>
              <a:t>tungkulin</a:t>
            </a:r>
            <a:r>
              <a:rPr lang="en-US" dirty="0"/>
              <a:t> </a:t>
            </a:r>
            <a:r>
              <a:rPr lang="en-US" dirty="0" err="1"/>
              <a:t>upang</a:t>
            </a:r>
            <a:r>
              <a:rPr lang="en-US" dirty="0"/>
              <a:t> </a:t>
            </a:r>
            <a:r>
              <a:rPr lang="en-US" dirty="0" err="1"/>
              <a:t>lumago</a:t>
            </a:r>
            <a:r>
              <a:rPr lang="en-US" dirty="0"/>
              <a:t> </a:t>
            </a:r>
            <a:r>
              <a:rPr lang="en-US" dirty="0" err="1"/>
              <a:t>ang</a:t>
            </a:r>
            <a:r>
              <a:rPr lang="en-US" dirty="0"/>
              <a:t> </a:t>
            </a:r>
            <a:r>
              <a:rPr lang="en-US" dirty="0" err="1"/>
              <a:t>bawat</a:t>
            </a:r>
            <a:r>
              <a:rPr lang="en-US" dirty="0"/>
              <a:t> </a:t>
            </a:r>
            <a:r>
              <a:rPr lang="en-US" dirty="0" err="1"/>
              <a:t>ugnayan</a:t>
            </a:r>
            <a:r>
              <a:rPr lang="en-US" dirty="0"/>
              <a:t> </a:t>
            </a:r>
            <a:r>
              <a:rPr lang="en-US" dirty="0" smtClean="0"/>
              <a:t> </a:t>
            </a:r>
            <a:endParaRPr lang="en-US" dirty="0"/>
          </a:p>
          <a:p>
            <a:pPr lvl="0"/>
            <a:r>
              <a:rPr lang="en-US" dirty="0" err="1"/>
              <a:t>Mahalaga</a:t>
            </a:r>
            <a:r>
              <a:rPr lang="en-US" dirty="0"/>
              <a:t> </a:t>
            </a:r>
            <a:r>
              <a:rPr lang="en-US" dirty="0" err="1"/>
              <a:t>na</a:t>
            </a:r>
            <a:r>
              <a:rPr lang="en-US" dirty="0"/>
              <a:t> </a:t>
            </a:r>
            <a:r>
              <a:rPr lang="en-US" dirty="0" err="1"/>
              <a:t>ang</a:t>
            </a:r>
            <a:r>
              <a:rPr lang="en-US" dirty="0"/>
              <a:t> </a:t>
            </a:r>
            <a:r>
              <a:rPr lang="en-US" dirty="0" err="1"/>
              <a:t>bawat</a:t>
            </a:r>
            <a:r>
              <a:rPr lang="en-US" dirty="0"/>
              <a:t> </a:t>
            </a:r>
            <a:r>
              <a:rPr lang="en-US" dirty="0" err="1"/>
              <a:t>tao</a:t>
            </a:r>
            <a:r>
              <a:rPr lang="en-US" dirty="0"/>
              <a:t> ay </a:t>
            </a:r>
            <a:r>
              <a:rPr lang="en-US" dirty="0" err="1"/>
              <a:t>lumago</a:t>
            </a:r>
            <a:r>
              <a:rPr lang="en-US" dirty="0"/>
              <a:t> </a:t>
            </a:r>
            <a:r>
              <a:rPr lang="en-US" dirty="0" err="1"/>
              <a:t>sa</a:t>
            </a:r>
            <a:r>
              <a:rPr lang="en-US" dirty="0"/>
              <a:t>  </a:t>
            </a:r>
            <a:r>
              <a:rPr lang="en-US" dirty="0" err="1"/>
              <a:t>kanyang</a:t>
            </a:r>
            <a:r>
              <a:rPr lang="en-US" dirty="0"/>
              <a:t> </a:t>
            </a:r>
            <a:r>
              <a:rPr lang="en-US" dirty="0" err="1"/>
              <a:t>pakikipag-ugnayan</a:t>
            </a:r>
            <a:r>
              <a:rPr lang="en-US" dirty="0"/>
              <a:t> </a:t>
            </a:r>
            <a:r>
              <a:rPr lang="en-US" dirty="0" err="1"/>
              <a:t>sa</a:t>
            </a:r>
            <a:r>
              <a:rPr lang="en-US" dirty="0"/>
              <a:t>  </a:t>
            </a:r>
            <a:r>
              <a:rPr lang="en-US" dirty="0" err="1"/>
              <a:t>iba’t-ibang</a:t>
            </a:r>
            <a:r>
              <a:rPr lang="en-US" dirty="0"/>
              <a:t> </a:t>
            </a:r>
            <a:r>
              <a:rPr lang="en-US" dirty="0" err="1"/>
              <a:t>aspeto</a:t>
            </a:r>
            <a:r>
              <a:rPr lang="en-US" dirty="0"/>
              <a:t> </a:t>
            </a:r>
            <a:r>
              <a:rPr lang="en-US" dirty="0" err="1"/>
              <a:t>ng</a:t>
            </a:r>
            <a:r>
              <a:rPr lang="en-US" dirty="0"/>
              <a:t> </a:t>
            </a:r>
            <a:r>
              <a:rPr lang="en-US" dirty="0" err="1" smtClean="0"/>
              <a:t>buhay</a:t>
            </a:r>
            <a:endParaRPr lang="en-US" dirty="0"/>
          </a:p>
          <a:p>
            <a:pPr lvl="0"/>
            <a:r>
              <a:rPr lang="en-US" dirty="0"/>
              <a:t>Ang </a:t>
            </a:r>
            <a:r>
              <a:rPr lang="en-US" dirty="0" err="1"/>
              <a:t>pakikipag-ugnayan</a:t>
            </a:r>
            <a:r>
              <a:rPr lang="en-US" dirty="0"/>
              <a:t> ay </a:t>
            </a:r>
            <a:r>
              <a:rPr lang="en-US" dirty="0" err="1"/>
              <a:t>nauugat</a:t>
            </a:r>
            <a:r>
              <a:rPr lang="en-US" dirty="0"/>
              <a:t> </a:t>
            </a:r>
            <a:r>
              <a:rPr lang="en-US" dirty="0" err="1"/>
              <a:t>sa</a:t>
            </a:r>
            <a:r>
              <a:rPr lang="en-US" dirty="0"/>
              <a:t> </a:t>
            </a:r>
            <a:r>
              <a:rPr lang="en-US" dirty="0" err="1"/>
              <a:t>p</a:t>
            </a:r>
            <a:r>
              <a:rPr lang="en-US" dirty="0" err="1" smtClean="0"/>
              <a:t>ananagutan</a:t>
            </a:r>
            <a:r>
              <a:rPr lang="en-US" dirty="0" smtClean="0"/>
              <a:t> </a:t>
            </a:r>
            <a:r>
              <a:rPr lang="en-US" dirty="0" err="1"/>
              <a:t>na</a:t>
            </a:r>
            <a:r>
              <a:rPr lang="en-US" dirty="0"/>
              <a:t> </a:t>
            </a:r>
            <a:r>
              <a:rPr lang="en-US" dirty="0" err="1"/>
              <a:t>tingangap</a:t>
            </a:r>
            <a:r>
              <a:rPr lang="en-US" dirty="0"/>
              <a:t> </a:t>
            </a:r>
            <a:r>
              <a:rPr lang="en-US" dirty="0" err="1"/>
              <a:t>mula</a:t>
            </a:r>
            <a:r>
              <a:rPr lang="en-US" dirty="0"/>
              <a:t> </a:t>
            </a:r>
            <a:r>
              <a:rPr lang="en-US" dirty="0" err="1"/>
              <a:t>sa</a:t>
            </a:r>
            <a:r>
              <a:rPr lang="en-US" dirty="0"/>
              <a:t> </a:t>
            </a:r>
            <a:r>
              <a:rPr lang="en-US" dirty="0" err="1"/>
              <a:t>Diyos</a:t>
            </a:r>
            <a:endParaRPr lang="en-US" dirty="0"/>
          </a:p>
        </p:txBody>
      </p:sp>
      <p:sp>
        <p:nvSpPr>
          <p:cNvPr id="4" name="Slide Number Placeholder 3"/>
          <p:cNvSpPr>
            <a:spLocks noGrp="1"/>
          </p:cNvSpPr>
          <p:nvPr>
            <p:ph type="sldNum" sz="quarter" idx="12"/>
          </p:nvPr>
        </p:nvSpPr>
        <p:spPr/>
        <p:txBody>
          <a:bodyPr/>
          <a:lstStyle/>
          <a:p>
            <a:fld id="{A94E497D-B875-4A7C-8F26-ED89BB7BE4D5}" type="slidenum">
              <a:rPr lang="en-US" smtClean="0"/>
              <a:t>9</a:t>
            </a:fld>
            <a:endParaRPr lang="en-US"/>
          </a:p>
        </p:txBody>
      </p:sp>
      <p:sp>
        <p:nvSpPr>
          <p:cNvPr id="5" name="Date Placeholder 4"/>
          <p:cNvSpPr>
            <a:spLocks noGrp="1"/>
          </p:cNvSpPr>
          <p:nvPr>
            <p:ph type="dt" sz="half" idx="10"/>
          </p:nvPr>
        </p:nvSpPr>
        <p:spPr/>
        <p:txBody>
          <a:bodyPr/>
          <a:lstStyle/>
          <a:p>
            <a:r>
              <a:rPr lang="en-US" smtClean="0"/>
              <a:t>i-Pantawid TP3</a:t>
            </a:r>
            <a:endParaRPr lang="en-US"/>
          </a:p>
        </p:txBody>
      </p:sp>
    </p:spTree>
    <p:extLst>
      <p:ext uri="{BB962C8B-B14F-4D97-AF65-F5344CB8AC3E}">
        <p14:creationId xmlns:p14="http://schemas.microsoft.com/office/powerpoint/2010/main" val="3992460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TotalTime>
  <Words>1016</Words>
  <Application>Microsoft Office PowerPoint</Application>
  <PresentationFormat>Letter Paper (8.5x11 in)</PresentationFormat>
  <Paragraphs>130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Tagapagpadaloy ng Pagbabago - 3</vt:lpstr>
      <vt:lpstr>TP3 – Framework of Change</vt:lpstr>
      <vt:lpstr>PowerPoint Presentation</vt:lpstr>
      <vt:lpstr>Dapat Tandaan</vt:lpstr>
      <vt:lpstr>PowerPoint Presentation</vt:lpstr>
      <vt:lpstr>4K ng Tagapagpadaloy ng Pagbabago</vt:lpstr>
      <vt:lpstr>4K Ngayon (TPM 13)</vt:lpstr>
      <vt:lpstr>Web of Life Activity</vt:lpstr>
      <vt:lpstr>Web of Life 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Pagpapatupad ng Pangarap</dc:title>
  <dc:creator>Bing van Tooren</dc:creator>
  <cp:lastModifiedBy>Bing van Tooren</cp:lastModifiedBy>
  <cp:revision>39</cp:revision>
  <dcterms:created xsi:type="dcterms:W3CDTF">2014-10-13T10:14:32Z</dcterms:created>
  <dcterms:modified xsi:type="dcterms:W3CDTF">2018-05-07T13:44:41Z</dcterms:modified>
</cp:coreProperties>
</file>