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7" r:id="rId2"/>
    <p:sldId id="285" r:id="rId3"/>
    <p:sldId id="286" r:id="rId4"/>
    <p:sldId id="281" r:id="rId5"/>
    <p:sldId id="282" r:id="rId6"/>
    <p:sldId id="283" r:id="rId7"/>
    <p:sldId id="284" r:id="rId8"/>
    <p:sldId id="280" r:id="rId9"/>
  </p:sldIdLst>
  <p:sldSz cx="9144000" cy="6858000" type="letter"/>
  <p:notesSz cx="9601200" cy="7315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007A37"/>
    <a:srgbClr val="005A9E"/>
    <a:srgbClr val="009900"/>
    <a:srgbClr val="AC007F"/>
    <a:srgbClr val="517A00"/>
    <a:srgbClr val="669900"/>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605" autoAdjust="0"/>
  </p:normalViewPr>
  <p:slideViewPr>
    <p:cSldViewPr>
      <p:cViewPr varScale="1">
        <p:scale>
          <a:sx n="55" d="100"/>
          <a:sy n="55" d="100"/>
        </p:scale>
        <p:origin x="-1710" y="-7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60520" cy="3657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5438458" y="0"/>
            <a:ext cx="4160520" cy="365760"/>
          </a:xfrm>
          <a:prstGeom prst="rect">
            <a:avLst/>
          </a:prstGeom>
        </p:spPr>
        <p:txBody>
          <a:bodyPr vert="horz" lIns="96661" tIns="48331" rIns="96661" bIns="48331" rtlCol="0"/>
          <a:lstStyle>
            <a:lvl1pPr algn="r">
              <a:defRPr sz="1300"/>
            </a:lvl1pPr>
          </a:lstStyle>
          <a:p>
            <a:fld id="{289A8FD2-B0E8-4A7C-8EF8-73B6513701F3}" type="datetimeFigureOut">
              <a:rPr lang="en-US" smtClean="0"/>
              <a:t>10/8/2017</a:t>
            </a:fld>
            <a:endParaRPr lang="en-US"/>
          </a:p>
        </p:txBody>
      </p:sp>
      <p:sp>
        <p:nvSpPr>
          <p:cNvPr id="4" name="Footer Placeholder 3"/>
          <p:cNvSpPr>
            <a:spLocks noGrp="1"/>
          </p:cNvSpPr>
          <p:nvPr>
            <p:ph type="ftr" sz="quarter" idx="2"/>
          </p:nvPr>
        </p:nvSpPr>
        <p:spPr>
          <a:xfrm>
            <a:off x="0" y="6948171"/>
            <a:ext cx="4160520" cy="365760"/>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5438458" y="6948171"/>
            <a:ext cx="4160520" cy="365760"/>
          </a:xfrm>
          <a:prstGeom prst="rect">
            <a:avLst/>
          </a:prstGeom>
        </p:spPr>
        <p:txBody>
          <a:bodyPr vert="horz" lIns="96661" tIns="48331" rIns="96661" bIns="48331" rtlCol="0" anchor="b"/>
          <a:lstStyle>
            <a:lvl1pPr algn="r">
              <a:defRPr sz="1300"/>
            </a:lvl1pPr>
          </a:lstStyle>
          <a:p>
            <a:fld id="{C2A0469A-C42D-4188-945A-982ADE494806}" type="slidenum">
              <a:rPr lang="en-US" smtClean="0"/>
              <a:t>‹#›</a:t>
            </a:fld>
            <a:endParaRPr lang="en-US"/>
          </a:p>
        </p:txBody>
      </p:sp>
    </p:spTree>
    <p:extLst>
      <p:ext uri="{BB962C8B-B14F-4D97-AF65-F5344CB8AC3E}">
        <p14:creationId xmlns:p14="http://schemas.microsoft.com/office/powerpoint/2010/main" val="19233246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60520" cy="3657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5438458" y="0"/>
            <a:ext cx="4160520" cy="365760"/>
          </a:xfrm>
          <a:prstGeom prst="rect">
            <a:avLst/>
          </a:prstGeom>
        </p:spPr>
        <p:txBody>
          <a:bodyPr vert="horz" lIns="96661" tIns="48331" rIns="96661" bIns="48331" rtlCol="0"/>
          <a:lstStyle>
            <a:lvl1pPr algn="r">
              <a:defRPr sz="1300"/>
            </a:lvl1pPr>
          </a:lstStyle>
          <a:p>
            <a:fld id="{F40FCA36-272C-4C0B-A939-E1DE4175D5AD}" type="datetimeFigureOut">
              <a:rPr lang="en-US" smtClean="0"/>
              <a:t>10/8/2017</a:t>
            </a:fld>
            <a:endParaRPr lang="en-US"/>
          </a:p>
        </p:txBody>
      </p:sp>
      <p:sp>
        <p:nvSpPr>
          <p:cNvPr id="4" name="Slide Image Placeholder 3"/>
          <p:cNvSpPr>
            <a:spLocks noGrp="1" noRot="1" noChangeAspect="1"/>
          </p:cNvSpPr>
          <p:nvPr>
            <p:ph type="sldImg" idx="2"/>
          </p:nvPr>
        </p:nvSpPr>
        <p:spPr>
          <a:xfrm>
            <a:off x="2971800" y="549275"/>
            <a:ext cx="3657600" cy="274320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960120" y="3474720"/>
            <a:ext cx="7680960" cy="3291840"/>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948171"/>
            <a:ext cx="4160520" cy="3657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5438458" y="6948171"/>
            <a:ext cx="4160520" cy="365760"/>
          </a:xfrm>
          <a:prstGeom prst="rect">
            <a:avLst/>
          </a:prstGeom>
        </p:spPr>
        <p:txBody>
          <a:bodyPr vert="horz" lIns="96661" tIns="48331" rIns="96661" bIns="48331" rtlCol="0" anchor="b"/>
          <a:lstStyle>
            <a:lvl1pPr algn="r">
              <a:defRPr sz="1300"/>
            </a:lvl1pPr>
          </a:lstStyle>
          <a:p>
            <a:fld id="{78912BBD-BF52-4094-B50E-EC31C0E5DA47}" type="slidenum">
              <a:rPr lang="en-US" smtClean="0"/>
              <a:t>‹#›</a:t>
            </a:fld>
            <a:endParaRPr lang="en-US"/>
          </a:p>
        </p:txBody>
      </p:sp>
    </p:spTree>
    <p:extLst>
      <p:ext uri="{BB962C8B-B14F-4D97-AF65-F5344CB8AC3E}">
        <p14:creationId xmlns:p14="http://schemas.microsoft.com/office/powerpoint/2010/main" val="14482547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AB6E050-E80A-4F24-A136-0B5174D66771}" type="slidenum">
              <a:rPr lang="en-US"/>
              <a:pPr/>
              <a:t>1</a:t>
            </a:fld>
            <a:endParaRPr lang="en-US"/>
          </a:p>
        </p:txBody>
      </p:sp>
      <p:sp>
        <p:nvSpPr>
          <p:cNvPr id="116738" name="Rectangle 2"/>
          <p:cNvSpPr>
            <a:spLocks noGrp="1" noRot="1" noChangeAspect="1" noChangeArrowheads="1" noTextEdit="1"/>
          </p:cNvSpPr>
          <p:nvPr>
            <p:ph type="sldImg"/>
          </p:nvPr>
        </p:nvSpPr>
        <p:spPr>
          <a:ln/>
        </p:spPr>
      </p:sp>
      <p:sp>
        <p:nvSpPr>
          <p:cNvPr id="116739" name="Rectangle 3"/>
          <p:cNvSpPr>
            <a:spLocks noGrp="1" noChangeArrowheads="1"/>
          </p:cNvSpPr>
          <p:nvPr>
            <p:ph type="body" idx="1"/>
          </p:nvPr>
        </p:nvSpPr>
        <p:spPr/>
        <p:txBody>
          <a:bodyPr/>
          <a:lstStyle/>
          <a:p>
            <a:pPr defTabSz="966612">
              <a:defRPr/>
            </a:pPr>
            <a:r>
              <a:rPr lang="en-PH" dirty="0" smtClean="0"/>
              <a:t>[SLIDES IN THIS PRESENTATION MAY BE SHARED</a:t>
            </a:r>
            <a:r>
              <a:rPr lang="en-PH" baseline="0" dirty="0" smtClean="0"/>
              <a:t> WITH THE AUDIENCE OF THE SOCIAL CONTRACT SIGNING EVENT]</a:t>
            </a:r>
          </a:p>
          <a:p>
            <a:pPr defTabSz="966612">
              <a:defRPr/>
            </a:pPr>
            <a:r>
              <a:rPr lang="en-PH" baseline="0" dirty="0" smtClean="0"/>
              <a:t>[GREET AND WELCOME PARTICIPANTS, INTRODUCE SELF AS EMCEE]</a:t>
            </a:r>
          </a:p>
          <a:p>
            <a:pPr defTabSz="966612">
              <a:defRPr/>
            </a:pPr>
            <a:endParaRPr lang="en-PH" dirty="0" smtClean="0"/>
          </a:p>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is our program for today.  Let’s start with an opening prayer, to be led by _________.</a:t>
            </a:r>
          </a:p>
          <a:p>
            <a:r>
              <a:rPr lang="en-US" baseline="0" dirty="0" smtClean="0"/>
              <a:t>Let’s acknowledge those present here today ….</a:t>
            </a:r>
          </a:p>
          <a:p>
            <a:r>
              <a:rPr lang="en-US" baseline="0" dirty="0" smtClean="0"/>
              <a:t>For our special guests from the LGU, we have prepared a brief introduction of the Pantawid Program (as needed), our civil society organization __________, and the i-Pantawid Project (see separate sample slides)</a:t>
            </a:r>
          </a:p>
          <a:p>
            <a:r>
              <a:rPr lang="en-US" baseline="0" dirty="0" smtClean="0"/>
              <a:t>Going back to our program today, we will now discuss the content of the Social Contract.</a:t>
            </a:r>
            <a:endParaRPr lang="en-US" dirty="0" smtClean="0"/>
          </a:p>
        </p:txBody>
      </p:sp>
      <p:sp>
        <p:nvSpPr>
          <p:cNvPr id="4" name="Slide Number Placeholder 3"/>
          <p:cNvSpPr>
            <a:spLocks noGrp="1"/>
          </p:cNvSpPr>
          <p:nvPr>
            <p:ph type="sldNum" sz="quarter" idx="10"/>
          </p:nvPr>
        </p:nvSpPr>
        <p:spPr/>
        <p:txBody>
          <a:bodyPr/>
          <a:lstStyle/>
          <a:p>
            <a:fld id="{78912BBD-BF52-4094-B50E-EC31C0E5DA47}" type="slidenum">
              <a:rPr lang="en-US" smtClean="0"/>
              <a:t>2</a:t>
            </a:fld>
            <a:endParaRPr lang="en-US"/>
          </a:p>
        </p:txBody>
      </p:sp>
    </p:spTree>
    <p:extLst>
      <p:ext uri="{BB962C8B-B14F-4D97-AF65-F5344CB8AC3E}">
        <p14:creationId xmlns:p14="http://schemas.microsoft.com/office/powerpoint/2010/main" val="32032911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PH"/>
          </a:p>
        </p:txBody>
      </p:sp>
      <p:sp>
        <p:nvSpPr>
          <p:cNvPr id="4" name="Slide Number Placeholder 3"/>
          <p:cNvSpPr>
            <a:spLocks noGrp="1"/>
          </p:cNvSpPr>
          <p:nvPr>
            <p:ph type="sldNum" sz="quarter" idx="10"/>
          </p:nvPr>
        </p:nvSpPr>
        <p:spPr/>
        <p:txBody>
          <a:bodyPr/>
          <a:lstStyle/>
          <a:p>
            <a:fld id="{78912BBD-BF52-4094-B50E-EC31C0E5DA47}" type="slidenum">
              <a:rPr lang="en-US" smtClean="0"/>
              <a:t>3</a:t>
            </a:fld>
            <a:endParaRPr lang="en-US"/>
          </a:p>
        </p:txBody>
      </p:sp>
    </p:spTree>
    <p:extLst>
      <p:ext uri="{BB962C8B-B14F-4D97-AF65-F5344CB8AC3E}">
        <p14:creationId xmlns:p14="http://schemas.microsoft.com/office/powerpoint/2010/main" val="16662430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300" dirty="0"/>
              <a:t>This is the vision for our community that the Pantawid members, through their Parent Leaders, defined.</a:t>
            </a:r>
          </a:p>
          <a:p>
            <a:pPr lvl="0"/>
            <a:r>
              <a:rPr lang="en-US" sz="1300" dirty="0"/>
              <a:t>Let’s now hear from some Parent Leaders what these aspirations mean to them.</a:t>
            </a:r>
          </a:p>
        </p:txBody>
      </p:sp>
      <p:sp>
        <p:nvSpPr>
          <p:cNvPr id="4" name="Slide Number Placeholder 3"/>
          <p:cNvSpPr>
            <a:spLocks noGrp="1"/>
          </p:cNvSpPr>
          <p:nvPr>
            <p:ph type="sldNum" sz="quarter" idx="10"/>
          </p:nvPr>
        </p:nvSpPr>
        <p:spPr/>
        <p:txBody>
          <a:bodyPr/>
          <a:lstStyle/>
          <a:p>
            <a:fld id="{78912BBD-BF52-4094-B50E-EC31C0E5DA47}" type="slidenum">
              <a:rPr lang="en-US" smtClean="0"/>
              <a:t>4</a:t>
            </a:fld>
            <a:endParaRPr lang="en-US"/>
          </a:p>
        </p:txBody>
      </p:sp>
    </p:spTree>
    <p:extLst>
      <p:ext uri="{BB962C8B-B14F-4D97-AF65-F5344CB8AC3E}">
        <p14:creationId xmlns:p14="http://schemas.microsoft.com/office/powerpoint/2010/main" val="28590936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PH" dirty="0" smtClean="0"/>
              <a:t>The Pantawid members also developed some plans</a:t>
            </a:r>
            <a:r>
              <a:rPr lang="en-PH" baseline="0" dirty="0" smtClean="0"/>
              <a:t> to improve our community. </a:t>
            </a:r>
            <a:r>
              <a:rPr lang="en-US" sz="1300" dirty="0"/>
              <a:t>Let’s now hear from some Parent Leaders what these development priorities are, what they plan to do to achieve these priorities, and what they would like to request from their LGU officials.</a:t>
            </a:r>
          </a:p>
        </p:txBody>
      </p:sp>
      <p:sp>
        <p:nvSpPr>
          <p:cNvPr id="4" name="Slide Number Placeholder 3"/>
          <p:cNvSpPr>
            <a:spLocks noGrp="1"/>
          </p:cNvSpPr>
          <p:nvPr>
            <p:ph type="sldNum" sz="quarter" idx="10"/>
          </p:nvPr>
        </p:nvSpPr>
        <p:spPr/>
        <p:txBody>
          <a:bodyPr/>
          <a:lstStyle/>
          <a:p>
            <a:fld id="{78912BBD-BF52-4094-B50E-EC31C0E5DA47}" type="slidenum">
              <a:rPr lang="en-US" smtClean="0"/>
              <a:t>5</a:t>
            </a:fld>
            <a:endParaRPr lang="en-US"/>
          </a:p>
        </p:txBody>
      </p:sp>
    </p:spTree>
    <p:extLst>
      <p:ext uri="{BB962C8B-B14F-4D97-AF65-F5344CB8AC3E}">
        <p14:creationId xmlns:p14="http://schemas.microsoft.com/office/powerpoint/2010/main" val="41098699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33CFD081-BB5B-4238-8055-14B7045B46F6}" type="slidenum">
              <a:rPr lang="en-US"/>
              <a:pPr/>
              <a:t>6</a:t>
            </a:fld>
            <a:endParaRPr lang="en-US"/>
          </a:p>
        </p:txBody>
      </p:sp>
      <p:sp>
        <p:nvSpPr>
          <p:cNvPr id="27650" name="Slide Image Placeholder 1"/>
          <p:cNvSpPr>
            <a:spLocks noGrp="1" noRot="1" noChangeAspect="1" noTextEdit="1"/>
          </p:cNvSpPr>
          <p:nvPr>
            <p:ph type="sldImg"/>
          </p:nvPr>
        </p:nvSpPr>
        <p:spPr>
          <a:xfrm>
            <a:off x="2974975" y="549275"/>
            <a:ext cx="3657600" cy="2743200"/>
          </a:xfrm>
          <a:ln/>
          <a:extLst>
            <a:ext uri="{909E8E84-426E-40DD-AFC4-6F175D3DCCD1}">
              <a14:hiddenFill xmlns:a14="http://schemas.microsoft.com/office/drawing/2010/main">
                <a:noFill/>
              </a14:hiddenFill>
            </a:ext>
          </a:extLst>
        </p:spPr>
      </p:sp>
      <p:sp>
        <p:nvSpPr>
          <p:cNvPr id="27651" name="Notes Placeholder 2"/>
          <p:cNvSpPr>
            <a:spLocks noGrp="1"/>
          </p:cNvSpPr>
          <p:nvPr>
            <p:ph type="body" idx="1"/>
          </p:nvPr>
        </p:nvSpPr>
        <p:spPr/>
        <p:txBody>
          <a:bodyPr/>
          <a:lstStyle/>
          <a:p>
            <a:pPr algn="l"/>
            <a:r>
              <a:rPr lang="en-PH" dirty="0" smtClean="0"/>
              <a:t>What we are saying</a:t>
            </a:r>
            <a:r>
              <a:rPr lang="en-PH" baseline="0" dirty="0" smtClean="0"/>
              <a:t> is that as part of our duties to the community, w</a:t>
            </a:r>
            <a:r>
              <a:rPr lang="en-PH" dirty="0" smtClean="0"/>
              <a:t>e are</a:t>
            </a:r>
            <a:r>
              <a:rPr lang="en-PH" baseline="0" dirty="0" smtClean="0"/>
              <a:t> willing to help the government do a good job for us.  What is this good job we want? </a:t>
            </a:r>
            <a:r>
              <a:rPr lang="en-US" sz="1300" dirty="0">
                <a:solidFill>
                  <a:srgbClr val="005A9E"/>
                </a:solidFill>
                <a:latin typeface="Arial Narrow" pitchFamily="34" charset="0"/>
              </a:rPr>
              <a:t>Para </a:t>
            </a:r>
            <a:r>
              <a:rPr lang="en-US" sz="1300" dirty="0" err="1">
                <a:solidFill>
                  <a:srgbClr val="005A9E"/>
                </a:solidFill>
                <a:latin typeface="Arial Narrow" pitchFamily="34" charset="0"/>
              </a:rPr>
              <a:t>sa</a:t>
            </a:r>
            <a:r>
              <a:rPr lang="en-US" sz="1300" dirty="0">
                <a:solidFill>
                  <a:srgbClr val="005A9E"/>
                </a:solidFill>
                <a:latin typeface="Arial Narrow" pitchFamily="34" charset="0"/>
              </a:rPr>
              <a:t> mas </a:t>
            </a:r>
            <a:r>
              <a:rPr lang="en-US" sz="1300" dirty="0" err="1">
                <a:solidFill>
                  <a:srgbClr val="005A9E"/>
                </a:solidFill>
                <a:latin typeface="Arial Narrow" pitchFamily="34" charset="0"/>
              </a:rPr>
              <a:t>mahusay</a:t>
            </a:r>
            <a:r>
              <a:rPr lang="en-US" sz="1300" dirty="0">
                <a:solidFill>
                  <a:srgbClr val="005A9E"/>
                </a:solidFill>
                <a:latin typeface="Arial Narrow" pitchFamily="34" charset="0"/>
              </a:rPr>
              <a:t> </a:t>
            </a:r>
            <a:r>
              <a:rPr lang="en-US" sz="1300" dirty="0" err="1">
                <a:solidFill>
                  <a:srgbClr val="005A9E"/>
                </a:solidFill>
                <a:latin typeface="Arial Narrow" pitchFamily="34" charset="0"/>
              </a:rPr>
              <a:t>na</a:t>
            </a:r>
            <a:r>
              <a:rPr lang="en-US" sz="1300" dirty="0">
                <a:solidFill>
                  <a:srgbClr val="005A9E"/>
                </a:solidFill>
                <a:latin typeface="Arial Narrow" pitchFamily="34" charset="0"/>
              </a:rPr>
              <a:t> </a:t>
            </a:r>
            <a:r>
              <a:rPr lang="en-US" sz="1300" dirty="0" err="1">
                <a:solidFill>
                  <a:srgbClr val="005A9E"/>
                </a:solidFill>
                <a:latin typeface="Arial Narrow" pitchFamily="34" charset="0"/>
              </a:rPr>
              <a:t>paghahatid</a:t>
            </a:r>
            <a:r>
              <a:rPr lang="en-US" sz="1300" dirty="0">
                <a:solidFill>
                  <a:srgbClr val="005A9E"/>
                </a:solidFill>
                <a:latin typeface="Arial Narrow" pitchFamily="34" charset="0"/>
              </a:rPr>
              <a:t> </a:t>
            </a:r>
            <a:r>
              <a:rPr lang="en-US" sz="1300" dirty="0" err="1">
                <a:solidFill>
                  <a:srgbClr val="005A9E"/>
                </a:solidFill>
                <a:latin typeface="Arial Narrow" pitchFamily="34" charset="0"/>
              </a:rPr>
              <a:t>ng</a:t>
            </a:r>
            <a:r>
              <a:rPr lang="en-US" sz="1300" dirty="0">
                <a:solidFill>
                  <a:srgbClr val="005A9E"/>
                </a:solidFill>
                <a:latin typeface="Arial Narrow" pitchFamily="34" charset="0"/>
              </a:rPr>
              <a:t> - </a:t>
            </a:r>
            <a:r>
              <a:rPr lang="en-US" sz="1300" dirty="0" err="1">
                <a:solidFill>
                  <a:srgbClr val="005A9E"/>
                </a:solidFill>
                <a:latin typeface="Arial Narrow" pitchFamily="34" charset="0"/>
              </a:rPr>
              <a:t>Palingkurang</a:t>
            </a:r>
            <a:r>
              <a:rPr lang="en-US" sz="1300" dirty="0">
                <a:solidFill>
                  <a:srgbClr val="005A9E"/>
                </a:solidFill>
                <a:latin typeface="Arial Narrow" pitchFamily="34" charset="0"/>
              </a:rPr>
              <a:t> </a:t>
            </a:r>
            <a:r>
              <a:rPr lang="en-US" sz="1300" dirty="0" err="1">
                <a:solidFill>
                  <a:srgbClr val="005A9E"/>
                </a:solidFill>
                <a:latin typeface="Arial Narrow" pitchFamily="34" charset="0"/>
              </a:rPr>
              <a:t>pangmadla</a:t>
            </a:r>
            <a:r>
              <a:rPr lang="en-US" sz="1300" dirty="0">
                <a:solidFill>
                  <a:srgbClr val="005A9E"/>
                </a:solidFill>
                <a:latin typeface="Arial Narrow" pitchFamily="34" charset="0"/>
              </a:rPr>
              <a:t>, </a:t>
            </a:r>
            <a:r>
              <a:rPr lang="en-US" sz="1300" dirty="0" err="1">
                <a:solidFill>
                  <a:srgbClr val="005A9E"/>
                </a:solidFill>
                <a:latin typeface="Arial Narrow" pitchFamily="34" charset="0"/>
              </a:rPr>
              <a:t>Pagpabuti</a:t>
            </a:r>
            <a:r>
              <a:rPr lang="en-US" sz="1300" dirty="0">
                <a:solidFill>
                  <a:srgbClr val="005A9E"/>
                </a:solidFill>
                <a:latin typeface="Arial Narrow" pitchFamily="34" charset="0"/>
              </a:rPr>
              <a:t> </a:t>
            </a:r>
            <a:r>
              <a:rPr lang="en-US" sz="1300" dirty="0" err="1">
                <a:solidFill>
                  <a:srgbClr val="005A9E"/>
                </a:solidFill>
                <a:latin typeface="Arial Narrow" pitchFamily="34" charset="0"/>
              </a:rPr>
              <a:t>ng</a:t>
            </a:r>
            <a:r>
              <a:rPr lang="en-US" sz="1300" dirty="0">
                <a:solidFill>
                  <a:srgbClr val="005A9E"/>
                </a:solidFill>
                <a:latin typeface="Arial Narrow" pitchFamily="34" charset="0"/>
              </a:rPr>
              <a:t> </a:t>
            </a:r>
            <a:r>
              <a:rPr lang="en-US" sz="1300" dirty="0" err="1">
                <a:solidFill>
                  <a:srgbClr val="005A9E"/>
                </a:solidFill>
                <a:latin typeface="Arial Narrow" pitchFamily="34" charset="0"/>
              </a:rPr>
              <a:t>kapakanang</a:t>
            </a:r>
            <a:r>
              <a:rPr lang="en-US" sz="1300" dirty="0">
                <a:solidFill>
                  <a:srgbClr val="005A9E"/>
                </a:solidFill>
                <a:latin typeface="Arial Narrow" pitchFamily="34" charset="0"/>
              </a:rPr>
              <a:t> </a:t>
            </a:r>
            <a:r>
              <a:rPr lang="en-US" sz="1300" dirty="0" err="1">
                <a:solidFill>
                  <a:srgbClr val="005A9E"/>
                </a:solidFill>
                <a:latin typeface="Arial Narrow" pitchFamily="34" charset="0"/>
              </a:rPr>
              <a:t>mamamayan</a:t>
            </a:r>
            <a:r>
              <a:rPr lang="en-US" sz="1300" dirty="0">
                <a:solidFill>
                  <a:srgbClr val="005A9E"/>
                </a:solidFill>
                <a:latin typeface="Arial Narrow" pitchFamily="34" charset="0"/>
              </a:rPr>
              <a:t>,  </a:t>
            </a:r>
            <a:r>
              <a:rPr lang="en-US" sz="1300" dirty="0" err="1">
                <a:solidFill>
                  <a:srgbClr val="005A9E"/>
                </a:solidFill>
                <a:latin typeface="Arial Narrow" pitchFamily="34" charset="0"/>
              </a:rPr>
              <a:t>Pangangalaga</a:t>
            </a:r>
            <a:r>
              <a:rPr lang="en-US" sz="1300" dirty="0">
                <a:solidFill>
                  <a:srgbClr val="005A9E"/>
                </a:solidFill>
                <a:latin typeface="Arial Narrow" pitchFamily="34" charset="0"/>
              </a:rPr>
              <a:t> </a:t>
            </a:r>
            <a:r>
              <a:rPr lang="en-US" sz="1300" dirty="0" err="1">
                <a:solidFill>
                  <a:srgbClr val="005A9E"/>
                </a:solidFill>
                <a:latin typeface="Arial Narrow" pitchFamily="34" charset="0"/>
              </a:rPr>
              <a:t>ng</a:t>
            </a:r>
            <a:r>
              <a:rPr lang="en-US" sz="1300" dirty="0">
                <a:solidFill>
                  <a:srgbClr val="005A9E"/>
                </a:solidFill>
                <a:latin typeface="Arial Narrow" pitchFamily="34" charset="0"/>
              </a:rPr>
              <a:t> </a:t>
            </a:r>
            <a:r>
              <a:rPr lang="en-US" sz="1300" dirty="0" err="1">
                <a:solidFill>
                  <a:srgbClr val="005A9E"/>
                </a:solidFill>
                <a:latin typeface="Arial Narrow" pitchFamily="34" charset="0"/>
              </a:rPr>
              <a:t>karapatan</a:t>
            </a:r>
            <a:r>
              <a:rPr lang="en-US" sz="1300" dirty="0">
                <a:solidFill>
                  <a:srgbClr val="005A9E"/>
                </a:solidFill>
                <a:latin typeface="Arial Narrow" pitchFamily="34" charset="0"/>
              </a:rPr>
              <a:t> </a:t>
            </a:r>
            <a:r>
              <a:rPr lang="en-US" sz="1300" dirty="0" err="1">
                <a:solidFill>
                  <a:srgbClr val="005A9E"/>
                </a:solidFill>
                <a:latin typeface="Arial Narrow" pitchFamily="34" charset="0"/>
              </a:rPr>
              <a:t>pantao</a:t>
            </a:r>
            <a:endParaRPr lang="en-US" sz="1300" dirty="0">
              <a:solidFill>
                <a:srgbClr val="005A9E"/>
              </a:solidFill>
              <a:latin typeface="Arial Narrow" pitchFamily="34" charset="0"/>
            </a:endParaRPr>
          </a:p>
          <a:p>
            <a:pPr algn="l"/>
            <a:r>
              <a:rPr lang="en-US" sz="1300" dirty="0">
                <a:solidFill>
                  <a:srgbClr val="005A9E"/>
                </a:solidFill>
                <a:latin typeface="Arial Narrow" pitchFamily="34" charset="0"/>
              </a:rPr>
              <a:t>Working together with government is called “Constructive Engagement”.</a:t>
            </a:r>
          </a:p>
          <a:p>
            <a:pPr defTabSz="966612">
              <a:spcBef>
                <a:spcPct val="0"/>
              </a:spcBef>
              <a:defRPr/>
            </a:pPr>
            <a:r>
              <a:rPr lang="en-PH" dirty="0" smtClean="0"/>
              <a:t>We would like to establish this working relationship</a:t>
            </a:r>
            <a:r>
              <a:rPr lang="en-PH" baseline="0" dirty="0" smtClean="0"/>
              <a:t> of constructive engagement </a:t>
            </a:r>
            <a:r>
              <a:rPr lang="en-PH" dirty="0" smtClean="0"/>
              <a:t>through this Social Contract.</a:t>
            </a:r>
          </a:p>
        </p:txBody>
      </p:sp>
      <p:sp>
        <p:nvSpPr>
          <p:cNvPr id="20484" name="Slide Number Placeholder 3"/>
          <p:cNvSpPr txBox="1">
            <a:spLocks noGrp="1"/>
          </p:cNvSpPr>
          <p:nvPr/>
        </p:nvSpPr>
        <p:spPr bwMode="auto">
          <a:xfrm>
            <a:off x="5438458" y="6948359"/>
            <a:ext cx="4160520" cy="365858"/>
          </a:xfrm>
          <a:prstGeom prst="rect">
            <a:avLst/>
          </a:prstGeom>
          <a:noFill/>
          <a:ln>
            <a:miter lim="800000"/>
            <a:headEnd/>
            <a:tailEnd/>
          </a:ln>
        </p:spPr>
        <p:txBody>
          <a:bodyPr lIns="96661" tIns="48331" rIns="96661" bIns="48331" anchor="b"/>
          <a:lstStyle/>
          <a:p>
            <a:pPr algn="r">
              <a:defRPr/>
            </a:pPr>
            <a:fld id="{F31934C4-F037-4B71-BB66-61ECCE19172C}" type="slidenum">
              <a:rPr lang="en-US" sz="1300"/>
              <a:pPr algn="r">
                <a:defRPr/>
              </a:pPr>
              <a:t>6</a:t>
            </a:fld>
            <a:endParaRPr lang="en-US" sz="130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PH" dirty="0" smtClean="0"/>
              <a:t>[REVIEW OF SOCIAL CONTRACT CONTENT]</a:t>
            </a:r>
          </a:p>
          <a:p>
            <a:pPr defTabSz="966612">
              <a:defRPr/>
            </a:pPr>
            <a:r>
              <a:rPr lang="en-PH" dirty="0" smtClean="0"/>
              <a:t>We would now like to hear from the LGU on their response to the Social Contract. [SELECTED OFFICIALS TO SPEAK]</a:t>
            </a:r>
          </a:p>
          <a:p>
            <a:pPr defTabSz="966612">
              <a:defRPr/>
            </a:pPr>
            <a:r>
              <a:rPr lang="en-PH" dirty="0" smtClean="0"/>
              <a:t>Are we ready to sign this document?</a:t>
            </a:r>
          </a:p>
        </p:txBody>
      </p:sp>
      <p:sp>
        <p:nvSpPr>
          <p:cNvPr id="4" name="Slide Number Placeholder 3"/>
          <p:cNvSpPr>
            <a:spLocks noGrp="1"/>
          </p:cNvSpPr>
          <p:nvPr>
            <p:ph type="sldNum" sz="quarter" idx="10"/>
          </p:nvPr>
        </p:nvSpPr>
        <p:spPr/>
        <p:txBody>
          <a:bodyPr/>
          <a:lstStyle/>
          <a:p>
            <a:fld id="{78912BBD-BF52-4094-B50E-EC31C0E5DA47}" type="slidenum">
              <a:rPr lang="en-US" smtClean="0"/>
              <a:t>7</a:t>
            </a:fld>
            <a:endParaRPr lang="en-US"/>
          </a:p>
        </p:txBody>
      </p:sp>
    </p:spTree>
    <p:extLst>
      <p:ext uri="{BB962C8B-B14F-4D97-AF65-F5344CB8AC3E}">
        <p14:creationId xmlns:p14="http://schemas.microsoft.com/office/powerpoint/2010/main" val="33127224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PH" dirty="0" smtClean="0"/>
              <a:t>A final word …</a:t>
            </a:r>
            <a:endParaRPr lang="en-PH" dirty="0"/>
          </a:p>
        </p:txBody>
      </p:sp>
      <p:sp>
        <p:nvSpPr>
          <p:cNvPr id="4" name="Slide Number Placeholder 3"/>
          <p:cNvSpPr>
            <a:spLocks noGrp="1"/>
          </p:cNvSpPr>
          <p:nvPr>
            <p:ph type="sldNum" sz="quarter" idx="10"/>
          </p:nvPr>
        </p:nvSpPr>
        <p:spPr/>
        <p:txBody>
          <a:bodyPr/>
          <a:lstStyle/>
          <a:p>
            <a:fld id="{78912BBD-BF52-4094-B50E-EC31C0E5DA47}" type="slidenum">
              <a:rPr lang="en-US" smtClean="0"/>
              <a:t>8</a:t>
            </a:fld>
            <a:endParaRPr lang="en-US"/>
          </a:p>
        </p:txBody>
      </p:sp>
    </p:spTree>
    <p:extLst>
      <p:ext uri="{BB962C8B-B14F-4D97-AF65-F5344CB8AC3E}">
        <p14:creationId xmlns:p14="http://schemas.microsoft.com/office/powerpoint/2010/main" val="399506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i-Pantawid eFDS6</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1F5157-FDDE-4CDF-8D20-C3A8F46CEA9B}" type="slidenum">
              <a:rPr lang="en-US" smtClean="0"/>
              <a:t>‹#›</a:t>
            </a:fld>
            <a:endParaRPr lang="en-US"/>
          </a:p>
        </p:txBody>
      </p:sp>
    </p:spTree>
    <p:extLst>
      <p:ext uri="{BB962C8B-B14F-4D97-AF65-F5344CB8AC3E}">
        <p14:creationId xmlns:p14="http://schemas.microsoft.com/office/powerpoint/2010/main" val="18540478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i-Pantawid eFDS6</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1F5157-FDDE-4CDF-8D20-C3A8F46CEA9B}" type="slidenum">
              <a:rPr lang="en-US" smtClean="0"/>
              <a:t>‹#›</a:t>
            </a:fld>
            <a:endParaRPr lang="en-US"/>
          </a:p>
        </p:txBody>
      </p:sp>
    </p:spTree>
    <p:extLst>
      <p:ext uri="{BB962C8B-B14F-4D97-AF65-F5344CB8AC3E}">
        <p14:creationId xmlns:p14="http://schemas.microsoft.com/office/powerpoint/2010/main" val="2193627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i-Pantawid eFDS6</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1F5157-FDDE-4CDF-8D20-C3A8F46CEA9B}" type="slidenum">
              <a:rPr lang="en-US" smtClean="0"/>
              <a:t>‹#›</a:t>
            </a:fld>
            <a:endParaRPr lang="en-US"/>
          </a:p>
        </p:txBody>
      </p:sp>
    </p:spTree>
    <p:extLst>
      <p:ext uri="{BB962C8B-B14F-4D97-AF65-F5344CB8AC3E}">
        <p14:creationId xmlns:p14="http://schemas.microsoft.com/office/powerpoint/2010/main" val="972205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i-Pantawid eFDS6</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1F5157-FDDE-4CDF-8D20-C3A8F46CEA9B}" type="slidenum">
              <a:rPr lang="en-US" smtClean="0"/>
              <a:t>‹#›</a:t>
            </a:fld>
            <a:endParaRPr lang="en-US"/>
          </a:p>
        </p:txBody>
      </p:sp>
    </p:spTree>
    <p:extLst>
      <p:ext uri="{BB962C8B-B14F-4D97-AF65-F5344CB8AC3E}">
        <p14:creationId xmlns:p14="http://schemas.microsoft.com/office/powerpoint/2010/main" val="41450816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i-Pantawid eFDS6</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1F5157-FDDE-4CDF-8D20-C3A8F46CEA9B}" type="slidenum">
              <a:rPr lang="en-US" smtClean="0"/>
              <a:t>‹#›</a:t>
            </a:fld>
            <a:endParaRPr lang="en-US"/>
          </a:p>
        </p:txBody>
      </p:sp>
    </p:spTree>
    <p:extLst>
      <p:ext uri="{BB962C8B-B14F-4D97-AF65-F5344CB8AC3E}">
        <p14:creationId xmlns:p14="http://schemas.microsoft.com/office/powerpoint/2010/main" val="20969808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i-Pantawid eFDS6</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1F5157-FDDE-4CDF-8D20-C3A8F46CEA9B}" type="slidenum">
              <a:rPr lang="en-US" smtClean="0"/>
              <a:t>‹#›</a:t>
            </a:fld>
            <a:endParaRPr lang="en-US"/>
          </a:p>
        </p:txBody>
      </p:sp>
    </p:spTree>
    <p:extLst>
      <p:ext uri="{BB962C8B-B14F-4D97-AF65-F5344CB8AC3E}">
        <p14:creationId xmlns:p14="http://schemas.microsoft.com/office/powerpoint/2010/main" val="2256747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i-Pantawid eFDS6</a:t>
            </a:r>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1F5157-FDDE-4CDF-8D20-C3A8F46CEA9B}" type="slidenum">
              <a:rPr lang="en-US" smtClean="0"/>
              <a:t>‹#›</a:t>
            </a:fld>
            <a:endParaRPr lang="en-US"/>
          </a:p>
        </p:txBody>
      </p:sp>
    </p:spTree>
    <p:extLst>
      <p:ext uri="{BB962C8B-B14F-4D97-AF65-F5344CB8AC3E}">
        <p14:creationId xmlns:p14="http://schemas.microsoft.com/office/powerpoint/2010/main" val="36915520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i-Pantawid eFDS6</a:t>
            </a: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1F5157-FDDE-4CDF-8D20-C3A8F46CEA9B}" type="slidenum">
              <a:rPr lang="en-US" smtClean="0"/>
              <a:t>‹#›</a:t>
            </a:fld>
            <a:endParaRPr lang="en-US"/>
          </a:p>
        </p:txBody>
      </p:sp>
    </p:spTree>
    <p:extLst>
      <p:ext uri="{BB962C8B-B14F-4D97-AF65-F5344CB8AC3E}">
        <p14:creationId xmlns:p14="http://schemas.microsoft.com/office/powerpoint/2010/main" val="22338499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i-Pantawid eFDS6</a:t>
            </a:r>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1F5157-FDDE-4CDF-8D20-C3A8F46CEA9B}" type="slidenum">
              <a:rPr lang="en-US" smtClean="0"/>
              <a:t>‹#›</a:t>
            </a:fld>
            <a:endParaRPr lang="en-US"/>
          </a:p>
        </p:txBody>
      </p:sp>
    </p:spTree>
    <p:extLst>
      <p:ext uri="{BB962C8B-B14F-4D97-AF65-F5344CB8AC3E}">
        <p14:creationId xmlns:p14="http://schemas.microsoft.com/office/powerpoint/2010/main" val="36959565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i-Pantawid eFDS6</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1F5157-FDDE-4CDF-8D20-C3A8F46CEA9B}" type="slidenum">
              <a:rPr lang="en-US" smtClean="0"/>
              <a:t>‹#›</a:t>
            </a:fld>
            <a:endParaRPr lang="en-US"/>
          </a:p>
        </p:txBody>
      </p:sp>
    </p:spTree>
    <p:extLst>
      <p:ext uri="{BB962C8B-B14F-4D97-AF65-F5344CB8AC3E}">
        <p14:creationId xmlns:p14="http://schemas.microsoft.com/office/powerpoint/2010/main" val="253760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i-Pantawid eFDS6</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1F5157-FDDE-4CDF-8D20-C3A8F46CEA9B}" type="slidenum">
              <a:rPr lang="en-US" smtClean="0"/>
              <a:t>‹#›</a:t>
            </a:fld>
            <a:endParaRPr lang="en-US"/>
          </a:p>
        </p:txBody>
      </p:sp>
    </p:spTree>
    <p:extLst>
      <p:ext uri="{BB962C8B-B14F-4D97-AF65-F5344CB8AC3E}">
        <p14:creationId xmlns:p14="http://schemas.microsoft.com/office/powerpoint/2010/main" val="26075785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i-Pantawid eFDS6</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1F5157-FDDE-4CDF-8D20-C3A8F46CEA9B}" type="slidenum">
              <a:rPr lang="en-US" smtClean="0"/>
              <a:t>‹#›</a:t>
            </a:fld>
            <a:endParaRPr lang="en-US"/>
          </a:p>
        </p:txBody>
      </p:sp>
    </p:spTree>
    <p:extLst>
      <p:ext uri="{BB962C8B-B14F-4D97-AF65-F5344CB8AC3E}">
        <p14:creationId xmlns:p14="http://schemas.microsoft.com/office/powerpoint/2010/main" val="31318149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rot="-1641787">
            <a:off x="187078" y="689483"/>
            <a:ext cx="4119282" cy="1495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74397" tIns="37199" rIns="74397" bIns="37199">
            <a:spAutoFit/>
          </a:bodyPr>
          <a:lstStyle>
            <a:lvl1pPr defTabSz="1276350">
              <a:defRPr>
                <a:solidFill>
                  <a:schemeClr val="tx1"/>
                </a:solidFill>
                <a:latin typeface="Arial" charset="0"/>
              </a:defRPr>
            </a:lvl1pPr>
            <a:lvl2pPr marL="519113" defTabSz="1276350">
              <a:defRPr>
                <a:solidFill>
                  <a:schemeClr val="tx1"/>
                </a:solidFill>
                <a:latin typeface="Arial" charset="0"/>
              </a:defRPr>
            </a:lvl2pPr>
            <a:lvl3pPr marL="1039813" defTabSz="1276350">
              <a:defRPr>
                <a:solidFill>
                  <a:schemeClr val="tx1"/>
                </a:solidFill>
                <a:latin typeface="Arial" charset="0"/>
              </a:defRPr>
            </a:lvl3pPr>
            <a:lvl4pPr marL="1555750" defTabSz="1276350">
              <a:defRPr>
                <a:solidFill>
                  <a:schemeClr val="tx1"/>
                </a:solidFill>
                <a:latin typeface="Arial" charset="0"/>
              </a:defRPr>
            </a:lvl4pPr>
            <a:lvl5pPr marL="2078038" defTabSz="1276350">
              <a:defRPr>
                <a:solidFill>
                  <a:schemeClr val="tx1"/>
                </a:solidFill>
                <a:latin typeface="Arial" charset="0"/>
              </a:defRPr>
            </a:lvl5pPr>
            <a:lvl6pPr marL="2535238" defTabSz="1276350" fontAlgn="base">
              <a:spcBef>
                <a:spcPct val="0"/>
              </a:spcBef>
              <a:spcAft>
                <a:spcPct val="0"/>
              </a:spcAft>
              <a:defRPr>
                <a:solidFill>
                  <a:schemeClr val="tx1"/>
                </a:solidFill>
                <a:latin typeface="Arial" charset="0"/>
              </a:defRPr>
            </a:lvl6pPr>
            <a:lvl7pPr marL="2992438" defTabSz="1276350" fontAlgn="base">
              <a:spcBef>
                <a:spcPct val="0"/>
              </a:spcBef>
              <a:spcAft>
                <a:spcPct val="0"/>
              </a:spcAft>
              <a:defRPr>
                <a:solidFill>
                  <a:schemeClr val="tx1"/>
                </a:solidFill>
                <a:latin typeface="Arial" charset="0"/>
              </a:defRPr>
            </a:lvl7pPr>
            <a:lvl8pPr marL="3449638" defTabSz="1276350" fontAlgn="base">
              <a:spcBef>
                <a:spcPct val="0"/>
              </a:spcBef>
              <a:spcAft>
                <a:spcPct val="0"/>
              </a:spcAft>
              <a:defRPr>
                <a:solidFill>
                  <a:schemeClr val="tx1"/>
                </a:solidFill>
                <a:latin typeface="Arial" charset="0"/>
              </a:defRPr>
            </a:lvl8pPr>
            <a:lvl9pPr marL="3906838" defTabSz="1276350" fontAlgn="base">
              <a:spcBef>
                <a:spcPct val="0"/>
              </a:spcBef>
              <a:spcAft>
                <a:spcPct val="0"/>
              </a:spcAft>
              <a:defRPr>
                <a:solidFill>
                  <a:schemeClr val="tx1"/>
                </a:solidFill>
                <a:latin typeface="Arial" charset="0"/>
              </a:defRPr>
            </a:lvl9pPr>
          </a:lstStyle>
          <a:p>
            <a:pPr algn="ctr">
              <a:lnSpc>
                <a:spcPct val="65000"/>
              </a:lnSpc>
            </a:pPr>
            <a:r>
              <a:rPr lang="en-US" sz="14200" dirty="0">
                <a:solidFill>
                  <a:srgbClr val="CC0000"/>
                </a:solidFill>
                <a:latin typeface="Freestyle Script" pitchFamily="66" charset="0"/>
              </a:rPr>
              <a:t>Welcome</a:t>
            </a:r>
          </a:p>
        </p:txBody>
      </p:sp>
      <p:sp>
        <p:nvSpPr>
          <p:cNvPr id="34819" name="Text Box 3"/>
          <p:cNvSpPr txBox="1">
            <a:spLocks noChangeArrowheads="1"/>
          </p:cNvSpPr>
          <p:nvPr/>
        </p:nvSpPr>
        <p:spPr bwMode="auto">
          <a:xfrm>
            <a:off x="100914" y="4115867"/>
            <a:ext cx="8944305" cy="25373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74397" tIns="37199" rIns="74397" bIns="37199">
            <a:spAutoFit/>
          </a:bodyPr>
          <a:lstStyle>
            <a:lvl1pPr defTabSz="1276350">
              <a:defRPr>
                <a:solidFill>
                  <a:schemeClr val="tx1"/>
                </a:solidFill>
                <a:latin typeface="Arial" charset="0"/>
              </a:defRPr>
            </a:lvl1pPr>
            <a:lvl2pPr marL="519113" defTabSz="1276350">
              <a:defRPr>
                <a:solidFill>
                  <a:schemeClr val="tx1"/>
                </a:solidFill>
                <a:latin typeface="Arial" charset="0"/>
              </a:defRPr>
            </a:lvl2pPr>
            <a:lvl3pPr marL="1039813" defTabSz="1276350">
              <a:defRPr>
                <a:solidFill>
                  <a:schemeClr val="tx1"/>
                </a:solidFill>
                <a:latin typeface="Arial" charset="0"/>
              </a:defRPr>
            </a:lvl3pPr>
            <a:lvl4pPr marL="1555750" defTabSz="1276350">
              <a:defRPr>
                <a:solidFill>
                  <a:schemeClr val="tx1"/>
                </a:solidFill>
                <a:latin typeface="Arial" charset="0"/>
              </a:defRPr>
            </a:lvl4pPr>
            <a:lvl5pPr marL="2078038" defTabSz="1276350">
              <a:defRPr>
                <a:solidFill>
                  <a:schemeClr val="tx1"/>
                </a:solidFill>
                <a:latin typeface="Arial" charset="0"/>
              </a:defRPr>
            </a:lvl5pPr>
            <a:lvl6pPr marL="2535238" defTabSz="1276350" fontAlgn="base">
              <a:spcBef>
                <a:spcPct val="0"/>
              </a:spcBef>
              <a:spcAft>
                <a:spcPct val="0"/>
              </a:spcAft>
              <a:defRPr>
                <a:solidFill>
                  <a:schemeClr val="tx1"/>
                </a:solidFill>
                <a:latin typeface="Arial" charset="0"/>
              </a:defRPr>
            </a:lvl6pPr>
            <a:lvl7pPr marL="2992438" defTabSz="1276350" fontAlgn="base">
              <a:spcBef>
                <a:spcPct val="0"/>
              </a:spcBef>
              <a:spcAft>
                <a:spcPct val="0"/>
              </a:spcAft>
              <a:defRPr>
                <a:solidFill>
                  <a:schemeClr val="tx1"/>
                </a:solidFill>
                <a:latin typeface="Arial" charset="0"/>
              </a:defRPr>
            </a:lvl7pPr>
            <a:lvl8pPr marL="3449638" defTabSz="1276350" fontAlgn="base">
              <a:spcBef>
                <a:spcPct val="0"/>
              </a:spcBef>
              <a:spcAft>
                <a:spcPct val="0"/>
              </a:spcAft>
              <a:defRPr>
                <a:solidFill>
                  <a:schemeClr val="tx1"/>
                </a:solidFill>
                <a:latin typeface="Arial" charset="0"/>
              </a:defRPr>
            </a:lvl8pPr>
            <a:lvl9pPr marL="3906838" defTabSz="1276350" fontAlgn="base">
              <a:spcBef>
                <a:spcPct val="0"/>
              </a:spcBef>
              <a:spcAft>
                <a:spcPct val="0"/>
              </a:spcAft>
              <a:defRPr>
                <a:solidFill>
                  <a:schemeClr val="tx1"/>
                </a:solidFill>
                <a:latin typeface="Arial" charset="0"/>
              </a:defRPr>
            </a:lvl9pPr>
          </a:lstStyle>
          <a:p>
            <a:pPr algn="ctr"/>
            <a:r>
              <a:rPr lang="en-US" sz="8000" dirty="0" smtClean="0">
                <a:solidFill>
                  <a:srgbClr val="CC0000"/>
                </a:solidFill>
                <a:latin typeface="Freestyle Script" pitchFamily="66" charset="0"/>
              </a:rPr>
              <a:t>Ang </a:t>
            </a:r>
            <a:r>
              <a:rPr lang="en-US" sz="8000" dirty="0" err="1" smtClean="0">
                <a:solidFill>
                  <a:srgbClr val="CC0000"/>
                </a:solidFill>
                <a:latin typeface="Freestyle Script" pitchFamily="66" charset="0"/>
              </a:rPr>
              <a:t>Paglagda</a:t>
            </a:r>
            <a:r>
              <a:rPr lang="en-US" sz="8000" dirty="0" smtClean="0">
                <a:solidFill>
                  <a:srgbClr val="CC0000"/>
                </a:solidFill>
                <a:latin typeface="Freestyle Script" pitchFamily="66" charset="0"/>
              </a:rPr>
              <a:t> </a:t>
            </a:r>
            <a:r>
              <a:rPr lang="en-US" sz="8000" dirty="0" err="1" smtClean="0">
                <a:solidFill>
                  <a:srgbClr val="CC0000"/>
                </a:solidFill>
                <a:latin typeface="Freestyle Script" pitchFamily="66" charset="0"/>
              </a:rPr>
              <a:t>ng</a:t>
            </a:r>
            <a:endParaRPr lang="en-US" sz="8000" dirty="0">
              <a:solidFill>
                <a:srgbClr val="CC0000"/>
              </a:solidFill>
              <a:latin typeface="Freestyle Script" pitchFamily="66" charset="0"/>
            </a:endParaRPr>
          </a:p>
          <a:p>
            <a:pPr algn="ctr"/>
            <a:r>
              <a:rPr lang="en-US" sz="8000" dirty="0" err="1" smtClean="0">
                <a:solidFill>
                  <a:srgbClr val="CC0000"/>
                </a:solidFill>
                <a:latin typeface="Freestyle Script" pitchFamily="66" charset="0"/>
              </a:rPr>
              <a:t>Kasunduang</a:t>
            </a:r>
            <a:r>
              <a:rPr lang="en-US" sz="8000" dirty="0" smtClean="0">
                <a:solidFill>
                  <a:srgbClr val="CC0000"/>
                </a:solidFill>
                <a:latin typeface="Freestyle Script" pitchFamily="66" charset="0"/>
              </a:rPr>
              <a:t> </a:t>
            </a:r>
            <a:r>
              <a:rPr lang="en-US" sz="8000" dirty="0" err="1" smtClean="0">
                <a:solidFill>
                  <a:srgbClr val="CC0000"/>
                </a:solidFill>
                <a:latin typeface="Freestyle Script" pitchFamily="66" charset="0"/>
              </a:rPr>
              <a:t>Panlipunan</a:t>
            </a:r>
            <a:endParaRPr lang="en-US" sz="8000" dirty="0">
              <a:solidFill>
                <a:srgbClr val="CC0000"/>
              </a:solidFill>
              <a:latin typeface="Freestyle Script" pitchFamily="66" charset="0"/>
            </a:endParaRPr>
          </a:p>
        </p:txBody>
      </p:sp>
      <p:sp>
        <p:nvSpPr>
          <p:cNvPr id="34820" name="Arc 4"/>
          <p:cNvSpPr>
            <a:spLocks/>
          </p:cNvSpPr>
          <p:nvPr/>
        </p:nvSpPr>
        <p:spPr bwMode="auto">
          <a:xfrm rot="9880003" flipV="1">
            <a:off x="1599974" y="1599744"/>
            <a:ext cx="2288268" cy="807293"/>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close/>
              </a:path>
            </a:pathLst>
          </a:custGeom>
          <a:noFill/>
          <a:ln w="57150">
            <a:solidFill>
              <a:srgbClr val="CC0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5508" tIns="32754" rIns="65508" bIns="32754" anchor="ctr"/>
          <a:lstStyle/>
          <a:p>
            <a:endParaRPr lang="en-US"/>
          </a:p>
        </p:txBody>
      </p:sp>
      <p:sp>
        <p:nvSpPr>
          <p:cNvPr id="34821" name="Text Box 5"/>
          <p:cNvSpPr txBox="1">
            <a:spLocks noChangeArrowheads="1"/>
          </p:cNvSpPr>
          <p:nvPr/>
        </p:nvSpPr>
        <p:spPr bwMode="auto">
          <a:xfrm>
            <a:off x="1614975" y="2488109"/>
            <a:ext cx="6005687" cy="14465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1410" tIns="45703" rIns="91410" bIns="45703">
            <a:spAutoFit/>
          </a:bodyPr>
          <a:lstStyle>
            <a:lvl1pPr defTabSz="1276350">
              <a:defRPr>
                <a:solidFill>
                  <a:schemeClr val="tx1"/>
                </a:solidFill>
                <a:latin typeface="Arial" charset="0"/>
              </a:defRPr>
            </a:lvl1pPr>
            <a:lvl2pPr marL="638175" defTabSz="1276350">
              <a:defRPr>
                <a:solidFill>
                  <a:schemeClr val="tx1"/>
                </a:solidFill>
                <a:latin typeface="Arial" charset="0"/>
              </a:defRPr>
            </a:lvl2pPr>
            <a:lvl3pPr marL="1276350" defTabSz="1276350">
              <a:defRPr>
                <a:solidFill>
                  <a:schemeClr val="tx1"/>
                </a:solidFill>
                <a:latin typeface="Arial" charset="0"/>
              </a:defRPr>
            </a:lvl3pPr>
            <a:lvl4pPr marL="1912938" defTabSz="1276350">
              <a:defRPr>
                <a:solidFill>
                  <a:schemeClr val="tx1"/>
                </a:solidFill>
                <a:latin typeface="Arial" charset="0"/>
              </a:defRPr>
            </a:lvl4pPr>
            <a:lvl5pPr marL="2552700" defTabSz="1276350">
              <a:defRPr>
                <a:solidFill>
                  <a:schemeClr val="tx1"/>
                </a:solidFill>
                <a:latin typeface="Arial" charset="0"/>
              </a:defRPr>
            </a:lvl5pPr>
            <a:lvl6pPr marL="3009900" defTabSz="1276350" fontAlgn="base">
              <a:spcBef>
                <a:spcPct val="0"/>
              </a:spcBef>
              <a:spcAft>
                <a:spcPct val="0"/>
              </a:spcAft>
              <a:defRPr>
                <a:solidFill>
                  <a:schemeClr val="tx1"/>
                </a:solidFill>
                <a:latin typeface="Arial" charset="0"/>
              </a:defRPr>
            </a:lvl6pPr>
            <a:lvl7pPr marL="3467100" defTabSz="1276350" fontAlgn="base">
              <a:spcBef>
                <a:spcPct val="0"/>
              </a:spcBef>
              <a:spcAft>
                <a:spcPct val="0"/>
              </a:spcAft>
              <a:defRPr>
                <a:solidFill>
                  <a:schemeClr val="tx1"/>
                </a:solidFill>
                <a:latin typeface="Arial" charset="0"/>
              </a:defRPr>
            </a:lvl7pPr>
            <a:lvl8pPr marL="3924300" defTabSz="1276350" fontAlgn="base">
              <a:spcBef>
                <a:spcPct val="0"/>
              </a:spcBef>
              <a:spcAft>
                <a:spcPct val="0"/>
              </a:spcAft>
              <a:defRPr>
                <a:solidFill>
                  <a:schemeClr val="tx1"/>
                </a:solidFill>
                <a:latin typeface="Arial" charset="0"/>
              </a:defRPr>
            </a:lvl8pPr>
            <a:lvl9pPr marL="4381500" defTabSz="1276350" fontAlgn="base">
              <a:spcBef>
                <a:spcPct val="0"/>
              </a:spcBef>
              <a:spcAft>
                <a:spcPct val="0"/>
              </a:spcAft>
              <a:defRPr>
                <a:solidFill>
                  <a:schemeClr val="tx1"/>
                </a:solidFill>
                <a:latin typeface="Arial" charset="0"/>
              </a:defRPr>
            </a:lvl9pPr>
          </a:lstStyle>
          <a:p>
            <a:pPr algn="ctr"/>
            <a:r>
              <a:rPr lang="en-US" sz="4400" b="1" dirty="0">
                <a:solidFill>
                  <a:srgbClr val="000099"/>
                </a:solidFill>
              </a:rPr>
              <a:t>TUNGO SA</a:t>
            </a:r>
          </a:p>
          <a:p>
            <a:pPr algn="ctr"/>
            <a:r>
              <a:rPr lang="en-US" sz="4400" b="1" dirty="0">
                <a:solidFill>
                  <a:srgbClr val="000099"/>
                </a:solidFill>
              </a:rPr>
              <a:t>BAYANG </a:t>
            </a:r>
            <a:r>
              <a:rPr lang="en-US" sz="4400" b="1" dirty="0" smtClean="0">
                <a:solidFill>
                  <a:srgbClr val="000099"/>
                </a:solidFill>
              </a:rPr>
              <a:t>MAGILIW - 6</a:t>
            </a:r>
            <a:endParaRPr lang="en-US" sz="4400" b="1" dirty="0">
              <a:solidFill>
                <a:srgbClr val="000099"/>
              </a:solidFill>
            </a:endParaRPr>
          </a:p>
        </p:txBody>
      </p:sp>
      <p:pic>
        <p:nvPicPr>
          <p:cNvPr id="34822" name="Picture 6"/>
          <p:cNvPicPr>
            <a:picLocks noChangeAspect="1" noChangeArrowheads="1"/>
          </p:cNvPicPr>
          <p:nvPr/>
        </p:nvPicPr>
        <p:blipFill>
          <a:blip r:embed="rId3">
            <a:extLst>
              <a:ext uri="{28A0092B-C50C-407E-A947-70E740481C1C}">
                <a14:useLocalDpi xmlns:a14="http://schemas.microsoft.com/office/drawing/2010/main" val="0"/>
              </a:ext>
            </a:extLst>
          </a:blip>
          <a:srcRect l="3000" t="28000" r="74001" b="28000"/>
          <a:stretch>
            <a:fillRect/>
          </a:stretch>
        </p:blipFill>
        <p:spPr bwMode="auto">
          <a:xfrm>
            <a:off x="5332867" y="761620"/>
            <a:ext cx="1754187" cy="16751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4823" name="Rectangle 7"/>
          <p:cNvSpPr>
            <a:spLocks noChangeArrowheads="1"/>
          </p:cNvSpPr>
          <p:nvPr/>
        </p:nvSpPr>
        <p:spPr bwMode="auto">
          <a:xfrm>
            <a:off x="6859134" y="2286001"/>
            <a:ext cx="303893" cy="30487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5508" tIns="32754" rIns="65508" bIns="32754" anchor="ctr"/>
          <a:lstStyle/>
          <a:p>
            <a:endParaRPr lang="en-US"/>
          </a:p>
        </p:txBody>
      </p:sp>
      <p:sp>
        <p:nvSpPr>
          <p:cNvPr id="34824" name="Rectangle 8"/>
          <p:cNvSpPr>
            <a:spLocks noChangeArrowheads="1"/>
          </p:cNvSpPr>
          <p:nvPr/>
        </p:nvSpPr>
        <p:spPr bwMode="auto">
          <a:xfrm>
            <a:off x="6859134" y="609753"/>
            <a:ext cx="303893" cy="304876"/>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65508" tIns="32754" rIns="65508" bIns="32754" anchor="ctr"/>
          <a:lstStyle/>
          <a:p>
            <a:endParaRPr lang="en-US"/>
          </a:p>
        </p:txBody>
      </p:sp>
      <p:sp>
        <p:nvSpPr>
          <p:cNvPr id="2" name="Date Placeholder 1"/>
          <p:cNvSpPr>
            <a:spLocks noGrp="1"/>
          </p:cNvSpPr>
          <p:nvPr>
            <p:ph type="dt" sz="half" idx="10"/>
          </p:nvPr>
        </p:nvSpPr>
        <p:spPr/>
        <p:txBody>
          <a:bodyPr/>
          <a:lstStyle/>
          <a:p>
            <a:r>
              <a:rPr lang="en-US" smtClean="0"/>
              <a:t>i-Pantawid eFDS6</a:t>
            </a:r>
            <a:endParaRPr lang="en-US"/>
          </a:p>
        </p:txBody>
      </p:sp>
      <p:sp>
        <p:nvSpPr>
          <p:cNvPr id="3" name="Slide Number Placeholder 2"/>
          <p:cNvSpPr>
            <a:spLocks noGrp="1"/>
          </p:cNvSpPr>
          <p:nvPr>
            <p:ph type="sldNum" sz="quarter" idx="12"/>
          </p:nvPr>
        </p:nvSpPr>
        <p:spPr/>
        <p:txBody>
          <a:bodyPr/>
          <a:lstStyle/>
          <a:p>
            <a:fld id="{FD1F5157-FDDE-4CDF-8D20-C3A8F46CEA9B}" type="slidenum">
              <a:rPr lang="en-US" smtClean="0"/>
              <a:t>1</a:t>
            </a:fld>
            <a:endParaRPr lang="en-US"/>
          </a:p>
        </p:txBody>
      </p:sp>
    </p:spTree>
    <p:extLst>
      <p:ext uri="{BB962C8B-B14F-4D97-AF65-F5344CB8AC3E}">
        <p14:creationId xmlns:p14="http://schemas.microsoft.com/office/powerpoint/2010/main" val="33088402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dirty="0" smtClean="0"/>
              <a:t>Social Contract Signing – Program</a:t>
            </a:r>
            <a:br>
              <a:rPr lang="en-US" dirty="0" smtClean="0"/>
            </a:br>
            <a:r>
              <a:rPr lang="en-US" sz="2200" b="1" dirty="0" smtClean="0">
                <a:solidFill>
                  <a:srgbClr val="FF0000"/>
                </a:solidFill>
              </a:rPr>
              <a:t>(venue, date, time)</a:t>
            </a:r>
            <a:endParaRPr lang="en-US" sz="2200" b="1" dirty="0">
              <a:solidFill>
                <a:srgbClr val="FF0000"/>
              </a:solidFill>
            </a:endParaRPr>
          </a:p>
        </p:txBody>
      </p:sp>
      <p:sp>
        <p:nvSpPr>
          <p:cNvPr id="3" name="Content Placeholder 2"/>
          <p:cNvSpPr>
            <a:spLocks noGrp="1"/>
          </p:cNvSpPr>
          <p:nvPr>
            <p:ph idx="1"/>
          </p:nvPr>
        </p:nvSpPr>
        <p:spPr>
          <a:xfrm>
            <a:off x="457200" y="1143000"/>
            <a:ext cx="8229600" cy="5638800"/>
          </a:xfrm>
        </p:spPr>
        <p:txBody>
          <a:bodyPr>
            <a:normAutofit fontScale="92500" lnSpcReduction="20000"/>
          </a:bodyPr>
          <a:lstStyle/>
          <a:p>
            <a:pPr lvl="0"/>
            <a:r>
              <a:rPr lang="en-US" dirty="0"/>
              <a:t>Opening Prayer</a:t>
            </a:r>
            <a:endParaRPr lang="en-US" sz="2800" dirty="0"/>
          </a:p>
          <a:p>
            <a:pPr lvl="0"/>
            <a:r>
              <a:rPr lang="en-US" dirty="0" smtClean="0"/>
              <a:t>Acknowledgment </a:t>
            </a:r>
            <a:r>
              <a:rPr lang="en-US" dirty="0"/>
              <a:t>of Participants </a:t>
            </a:r>
            <a:endParaRPr lang="en-US" sz="2800" dirty="0"/>
          </a:p>
          <a:p>
            <a:r>
              <a:rPr lang="en-US" dirty="0" smtClean="0"/>
              <a:t>A </a:t>
            </a:r>
            <a:r>
              <a:rPr lang="en-US" dirty="0"/>
              <a:t>brief introduction of </a:t>
            </a:r>
            <a:r>
              <a:rPr lang="en-US" dirty="0" smtClean="0"/>
              <a:t>the Pantawid Program, our civil society organization </a:t>
            </a:r>
            <a:r>
              <a:rPr lang="en-US" b="1" dirty="0" smtClean="0">
                <a:solidFill>
                  <a:srgbClr val="FF0000"/>
                </a:solidFill>
              </a:rPr>
              <a:t>(LCSO</a:t>
            </a:r>
            <a:r>
              <a:rPr lang="en-US" b="1" dirty="0">
                <a:solidFill>
                  <a:srgbClr val="FF0000"/>
                </a:solidFill>
              </a:rPr>
              <a:t>)</a:t>
            </a:r>
            <a:r>
              <a:rPr lang="en-US" b="1" dirty="0"/>
              <a:t> </a:t>
            </a:r>
            <a:r>
              <a:rPr lang="en-US" dirty="0"/>
              <a:t>and the i-Pantawid Project</a:t>
            </a:r>
            <a:endParaRPr lang="en-US" sz="2800" dirty="0"/>
          </a:p>
          <a:p>
            <a:r>
              <a:rPr lang="en-US" dirty="0"/>
              <a:t> </a:t>
            </a:r>
            <a:r>
              <a:rPr lang="en-US" dirty="0" smtClean="0"/>
              <a:t>The </a:t>
            </a:r>
            <a:r>
              <a:rPr lang="en-US" dirty="0"/>
              <a:t>Social Contract Proper</a:t>
            </a:r>
            <a:endParaRPr lang="en-US" sz="2800" dirty="0"/>
          </a:p>
          <a:p>
            <a:pPr lvl="1"/>
            <a:r>
              <a:rPr lang="en-US" dirty="0" smtClean="0"/>
              <a:t>Social Contract content</a:t>
            </a:r>
          </a:p>
          <a:p>
            <a:pPr lvl="1"/>
            <a:r>
              <a:rPr lang="en-US" dirty="0" smtClean="0"/>
              <a:t>Sharing the community vision</a:t>
            </a:r>
          </a:p>
          <a:p>
            <a:pPr lvl="1"/>
            <a:r>
              <a:rPr lang="en-US" sz="2800" dirty="0" smtClean="0"/>
              <a:t>Sharing the community development priorities</a:t>
            </a:r>
          </a:p>
          <a:p>
            <a:r>
              <a:rPr lang="en-US" dirty="0"/>
              <a:t> </a:t>
            </a:r>
            <a:r>
              <a:rPr lang="en-US" dirty="0" smtClean="0"/>
              <a:t>Response </a:t>
            </a:r>
            <a:r>
              <a:rPr lang="en-US" dirty="0"/>
              <a:t>from the Municipal Officials</a:t>
            </a:r>
            <a:endParaRPr lang="en-US" sz="2800" dirty="0"/>
          </a:p>
          <a:p>
            <a:r>
              <a:rPr lang="en-US" dirty="0"/>
              <a:t> </a:t>
            </a:r>
            <a:r>
              <a:rPr lang="en-US" dirty="0" smtClean="0"/>
              <a:t>Signing of the Social Contract</a:t>
            </a:r>
            <a:endParaRPr lang="en-US" sz="2800" dirty="0"/>
          </a:p>
          <a:p>
            <a:r>
              <a:rPr lang="en-US" dirty="0"/>
              <a:t> </a:t>
            </a:r>
            <a:r>
              <a:rPr lang="en-US" dirty="0" smtClean="0"/>
              <a:t>Closing </a:t>
            </a:r>
            <a:r>
              <a:rPr lang="en-US" dirty="0"/>
              <a:t>Prayers/Blessing</a:t>
            </a:r>
            <a:endParaRPr lang="en-US" sz="2800" dirty="0"/>
          </a:p>
          <a:p>
            <a:r>
              <a:rPr lang="en-US" dirty="0"/>
              <a:t> </a:t>
            </a:r>
            <a:r>
              <a:rPr lang="en-US" dirty="0" smtClean="0"/>
              <a:t>Picture Taking</a:t>
            </a:r>
            <a:endParaRPr lang="en-US" dirty="0"/>
          </a:p>
        </p:txBody>
      </p:sp>
      <p:sp>
        <p:nvSpPr>
          <p:cNvPr id="4" name="TextBox 3"/>
          <p:cNvSpPr txBox="1"/>
          <p:nvPr/>
        </p:nvSpPr>
        <p:spPr>
          <a:xfrm>
            <a:off x="6120986" y="6412468"/>
            <a:ext cx="1651414" cy="369332"/>
          </a:xfrm>
          <a:prstGeom prst="rect">
            <a:avLst/>
          </a:prstGeom>
          <a:noFill/>
        </p:spPr>
        <p:txBody>
          <a:bodyPr wrap="none" rtlCol="0">
            <a:spAutoFit/>
          </a:bodyPr>
          <a:lstStyle/>
          <a:p>
            <a:r>
              <a:rPr lang="en-US" dirty="0" smtClean="0"/>
              <a:t>Emcee : </a:t>
            </a:r>
            <a:r>
              <a:rPr lang="en-US" b="1" dirty="0" smtClean="0">
                <a:solidFill>
                  <a:srgbClr val="FF0000"/>
                </a:solidFill>
              </a:rPr>
              <a:t>(name)</a:t>
            </a:r>
            <a:endParaRPr lang="en-US" b="1" dirty="0">
              <a:solidFill>
                <a:srgbClr val="FF0000"/>
              </a:solidFill>
            </a:endParaRPr>
          </a:p>
        </p:txBody>
      </p:sp>
      <p:sp>
        <p:nvSpPr>
          <p:cNvPr id="5" name="Date Placeholder 4"/>
          <p:cNvSpPr>
            <a:spLocks noGrp="1"/>
          </p:cNvSpPr>
          <p:nvPr>
            <p:ph type="dt" sz="half" idx="10"/>
          </p:nvPr>
        </p:nvSpPr>
        <p:spPr>
          <a:xfrm>
            <a:off x="381000" y="6569075"/>
            <a:ext cx="2133600" cy="365125"/>
          </a:xfrm>
        </p:spPr>
        <p:txBody>
          <a:bodyPr/>
          <a:lstStyle/>
          <a:p>
            <a:r>
              <a:rPr lang="en-US" dirty="0" smtClean="0"/>
              <a:t>i-Pantawid </a:t>
            </a:r>
            <a:r>
              <a:rPr lang="en-US" dirty="0" err="1" smtClean="0"/>
              <a:t>eFDS</a:t>
            </a:r>
            <a:r>
              <a:rPr lang="en-US" dirty="0" smtClean="0"/>
              <a:t> 5</a:t>
            </a:r>
            <a:endParaRPr lang="en-US" dirty="0"/>
          </a:p>
        </p:txBody>
      </p:sp>
      <p:sp>
        <p:nvSpPr>
          <p:cNvPr id="6" name="Slide Number Placeholder 5"/>
          <p:cNvSpPr>
            <a:spLocks noGrp="1"/>
          </p:cNvSpPr>
          <p:nvPr>
            <p:ph type="sldNum" sz="quarter" idx="12"/>
          </p:nvPr>
        </p:nvSpPr>
        <p:spPr/>
        <p:txBody>
          <a:bodyPr/>
          <a:lstStyle/>
          <a:p>
            <a:fld id="{FD1F5157-FDDE-4CDF-8D20-C3A8F46CEA9B}" type="slidenum">
              <a:rPr lang="en-US" smtClean="0"/>
              <a:t>2</a:t>
            </a:fld>
            <a:endParaRPr lang="en-US"/>
          </a:p>
        </p:txBody>
      </p:sp>
    </p:spTree>
    <p:extLst>
      <p:ext uri="{BB962C8B-B14F-4D97-AF65-F5344CB8AC3E}">
        <p14:creationId xmlns:p14="http://schemas.microsoft.com/office/powerpoint/2010/main" val="31729930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p:txBody>
          <a:bodyPr/>
          <a:lstStyle/>
          <a:p>
            <a:r>
              <a:rPr lang="en-PH" dirty="0" smtClean="0"/>
              <a:t>Insert Introductory Slides</a:t>
            </a:r>
            <a:br>
              <a:rPr lang="en-PH" dirty="0" smtClean="0"/>
            </a:br>
            <a:r>
              <a:rPr lang="en-PH" dirty="0" smtClean="0"/>
              <a:t>(see sample)</a:t>
            </a:r>
            <a:endParaRPr lang="en-PH" dirty="0"/>
          </a:p>
        </p:txBody>
      </p:sp>
      <p:sp>
        <p:nvSpPr>
          <p:cNvPr id="7" name="Subtitle 6"/>
          <p:cNvSpPr>
            <a:spLocks noGrp="1"/>
          </p:cNvSpPr>
          <p:nvPr>
            <p:ph type="subTitle" idx="1"/>
          </p:nvPr>
        </p:nvSpPr>
        <p:spPr/>
        <p:txBody>
          <a:bodyPr/>
          <a:lstStyle/>
          <a:p>
            <a:endParaRPr lang="en-PH"/>
          </a:p>
        </p:txBody>
      </p:sp>
      <p:sp>
        <p:nvSpPr>
          <p:cNvPr id="4" name="Date Placeholder 3"/>
          <p:cNvSpPr>
            <a:spLocks noGrp="1"/>
          </p:cNvSpPr>
          <p:nvPr>
            <p:ph type="dt" sz="half" idx="10"/>
          </p:nvPr>
        </p:nvSpPr>
        <p:spPr/>
        <p:txBody>
          <a:bodyPr/>
          <a:lstStyle/>
          <a:p>
            <a:r>
              <a:rPr lang="en-US" smtClean="0"/>
              <a:t>i-Pantawid eFDS6</a:t>
            </a:r>
            <a:endParaRPr lang="en-US"/>
          </a:p>
        </p:txBody>
      </p:sp>
      <p:sp>
        <p:nvSpPr>
          <p:cNvPr id="5" name="Slide Number Placeholder 4"/>
          <p:cNvSpPr>
            <a:spLocks noGrp="1"/>
          </p:cNvSpPr>
          <p:nvPr>
            <p:ph type="sldNum" sz="quarter" idx="12"/>
          </p:nvPr>
        </p:nvSpPr>
        <p:spPr/>
        <p:txBody>
          <a:bodyPr/>
          <a:lstStyle/>
          <a:p>
            <a:fld id="{FD1F5157-FDDE-4CDF-8D20-C3A8F46CEA9B}" type="slidenum">
              <a:rPr lang="en-US" smtClean="0"/>
              <a:t>3</a:t>
            </a:fld>
            <a:endParaRPr lang="en-US"/>
          </a:p>
        </p:txBody>
      </p:sp>
    </p:spTree>
    <p:extLst>
      <p:ext uri="{BB962C8B-B14F-4D97-AF65-F5344CB8AC3E}">
        <p14:creationId xmlns:p14="http://schemas.microsoft.com/office/powerpoint/2010/main" val="19625894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8378" name="Group 10"/>
          <p:cNvGrpSpPr>
            <a:grpSpLocks/>
          </p:cNvGrpSpPr>
          <p:nvPr/>
        </p:nvGrpSpPr>
        <p:grpSpPr bwMode="auto">
          <a:xfrm>
            <a:off x="1524343" y="1371600"/>
            <a:ext cx="6083300" cy="5410200"/>
            <a:chOff x="824" y="144"/>
            <a:chExt cx="4072" cy="3648"/>
          </a:xfrm>
        </p:grpSpPr>
        <p:sp>
          <p:nvSpPr>
            <p:cNvPr id="58372" name="Oval 4"/>
            <p:cNvSpPr>
              <a:spLocks noChangeArrowheads="1"/>
            </p:cNvSpPr>
            <p:nvPr/>
          </p:nvSpPr>
          <p:spPr bwMode="auto">
            <a:xfrm>
              <a:off x="2248" y="1512"/>
              <a:ext cx="1248" cy="1248"/>
            </a:xfrm>
            <a:prstGeom prst="ellipse">
              <a:avLst/>
            </a:prstGeom>
            <a:gradFill rotWithShape="1">
              <a:gsLst>
                <a:gs pos="0">
                  <a:srgbClr val="FFCC66"/>
                </a:gs>
                <a:gs pos="100000">
                  <a:srgbClr val="FFFF99"/>
                </a:gs>
              </a:gsLst>
              <a:lin ang="2700000" scaled="1"/>
            </a:gradFill>
            <a:ln w="9525">
              <a:solidFill>
                <a:srgbClr val="FFCC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sz="2400" dirty="0" err="1"/>
                <a:t>Maka-Diyos</a:t>
              </a:r>
              <a:endParaRPr lang="en-US" sz="2400" dirty="0"/>
            </a:p>
          </p:txBody>
        </p:sp>
        <p:sp>
          <p:nvSpPr>
            <p:cNvPr id="58373" name="Oval 5"/>
            <p:cNvSpPr>
              <a:spLocks noChangeArrowheads="1"/>
            </p:cNvSpPr>
            <p:nvPr/>
          </p:nvSpPr>
          <p:spPr bwMode="auto">
            <a:xfrm>
              <a:off x="2248" y="144"/>
              <a:ext cx="1248" cy="1248"/>
            </a:xfrm>
            <a:prstGeom prst="ellipse">
              <a:avLst/>
            </a:prstGeom>
            <a:gradFill rotWithShape="1">
              <a:gsLst>
                <a:gs pos="0">
                  <a:srgbClr val="FFCC66"/>
                </a:gs>
                <a:gs pos="100000">
                  <a:srgbClr val="FFFF99"/>
                </a:gs>
              </a:gsLst>
              <a:lin ang="2700000" scaled="1"/>
            </a:gradFill>
            <a:ln w="9525">
              <a:solidFill>
                <a:srgbClr val="FFCC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1600" dirty="0" err="1" smtClean="0"/>
                <a:t>Mapayapa</a:t>
              </a:r>
              <a:r>
                <a:rPr lang="en-US" sz="1600" dirty="0" smtClean="0"/>
                <a:t> at </a:t>
              </a:r>
              <a:r>
                <a:rPr lang="en-US" sz="1600" dirty="0" err="1" smtClean="0"/>
                <a:t>napapatupad</a:t>
              </a:r>
              <a:r>
                <a:rPr lang="en-US" sz="1600" dirty="0" smtClean="0"/>
                <a:t> </a:t>
              </a:r>
              <a:r>
                <a:rPr lang="en-US" sz="1600" dirty="0" err="1" smtClean="0"/>
                <a:t>ang</a:t>
              </a:r>
              <a:r>
                <a:rPr lang="en-US" sz="1600" dirty="0" smtClean="0"/>
                <a:t> </a:t>
              </a:r>
              <a:r>
                <a:rPr lang="en-US" sz="1600" dirty="0" err="1" smtClean="0"/>
                <a:t>batas</a:t>
              </a:r>
              <a:endParaRPr lang="en-US" sz="1600" dirty="0"/>
            </a:p>
          </p:txBody>
        </p:sp>
        <p:sp>
          <p:nvSpPr>
            <p:cNvPr id="58374" name="Oval 6"/>
            <p:cNvSpPr>
              <a:spLocks noChangeArrowheads="1"/>
            </p:cNvSpPr>
            <p:nvPr/>
          </p:nvSpPr>
          <p:spPr bwMode="auto">
            <a:xfrm>
              <a:off x="3648" y="1008"/>
              <a:ext cx="1248" cy="1248"/>
            </a:xfrm>
            <a:prstGeom prst="ellipse">
              <a:avLst/>
            </a:prstGeom>
            <a:gradFill rotWithShape="1">
              <a:gsLst>
                <a:gs pos="0">
                  <a:srgbClr val="FFCC66"/>
                </a:gs>
                <a:gs pos="100000">
                  <a:srgbClr val="FFFF99"/>
                </a:gs>
              </a:gsLst>
              <a:lin ang="2700000" scaled="1"/>
            </a:gradFill>
            <a:ln w="9525">
              <a:solidFill>
                <a:srgbClr val="FFCC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dirty="0" err="1" smtClean="0"/>
                <a:t>Maunlad</a:t>
              </a:r>
              <a:endParaRPr lang="en-US" dirty="0"/>
            </a:p>
          </p:txBody>
        </p:sp>
        <p:sp>
          <p:nvSpPr>
            <p:cNvPr id="58375" name="Oval 7"/>
            <p:cNvSpPr>
              <a:spLocks noChangeArrowheads="1"/>
            </p:cNvSpPr>
            <p:nvPr/>
          </p:nvSpPr>
          <p:spPr bwMode="auto">
            <a:xfrm>
              <a:off x="3264" y="2544"/>
              <a:ext cx="1248" cy="1248"/>
            </a:xfrm>
            <a:prstGeom prst="ellipse">
              <a:avLst/>
            </a:prstGeom>
            <a:gradFill rotWithShape="1">
              <a:gsLst>
                <a:gs pos="0">
                  <a:srgbClr val="FFCC66"/>
                </a:gs>
                <a:gs pos="100000">
                  <a:srgbClr val="FFFF99"/>
                </a:gs>
              </a:gsLst>
              <a:lin ang="2700000" scaled="1"/>
            </a:gradFill>
            <a:ln w="9525">
              <a:solidFill>
                <a:srgbClr val="FFCC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1600" dirty="0" err="1" smtClean="0"/>
                <a:t>Nakikilahok</a:t>
              </a:r>
              <a:r>
                <a:rPr lang="en-US" sz="1600" dirty="0" smtClean="0"/>
                <a:t> at </a:t>
              </a:r>
              <a:r>
                <a:rPr lang="en-US" sz="1600" dirty="0" err="1" smtClean="0"/>
                <a:t>nagkakaisa</a:t>
              </a:r>
              <a:r>
                <a:rPr lang="en-US" sz="1600" dirty="0" smtClean="0"/>
                <a:t> </a:t>
              </a:r>
              <a:r>
                <a:rPr lang="en-US" sz="1600" dirty="0" err="1" smtClean="0"/>
                <a:t>na</a:t>
              </a:r>
              <a:r>
                <a:rPr lang="en-US" sz="1600" dirty="0" smtClean="0"/>
                <a:t> </a:t>
              </a:r>
              <a:r>
                <a:rPr lang="en-US" sz="1600" dirty="0" err="1" smtClean="0"/>
                <a:t>mamamayan</a:t>
              </a:r>
              <a:endParaRPr lang="en-US" sz="1600" dirty="0"/>
            </a:p>
          </p:txBody>
        </p:sp>
        <p:sp>
          <p:nvSpPr>
            <p:cNvPr id="58376" name="Oval 8"/>
            <p:cNvSpPr>
              <a:spLocks noChangeArrowheads="1"/>
            </p:cNvSpPr>
            <p:nvPr/>
          </p:nvSpPr>
          <p:spPr bwMode="auto">
            <a:xfrm>
              <a:off x="1248" y="2544"/>
              <a:ext cx="1248" cy="1248"/>
            </a:xfrm>
            <a:prstGeom prst="ellipse">
              <a:avLst/>
            </a:prstGeom>
            <a:gradFill rotWithShape="1">
              <a:gsLst>
                <a:gs pos="0">
                  <a:srgbClr val="FFCC66"/>
                </a:gs>
                <a:gs pos="100000">
                  <a:srgbClr val="FFFF99"/>
                </a:gs>
              </a:gsLst>
              <a:lin ang="2700000" scaled="1"/>
            </a:gradFill>
            <a:ln w="9525">
              <a:solidFill>
                <a:srgbClr val="FFCC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2000" dirty="0" err="1" smtClean="0"/>
                <a:t>Malinis</a:t>
              </a:r>
              <a:r>
                <a:rPr lang="en-US" sz="2000" dirty="0" smtClean="0"/>
                <a:t> at </a:t>
              </a:r>
              <a:r>
                <a:rPr lang="en-US" sz="2000" dirty="0" err="1" smtClean="0"/>
                <a:t>ligtas</a:t>
              </a:r>
              <a:r>
                <a:rPr lang="en-US" sz="2000" dirty="0" smtClean="0"/>
                <a:t> </a:t>
              </a:r>
              <a:r>
                <a:rPr lang="en-US" sz="2000" dirty="0" err="1" smtClean="0"/>
                <a:t>na</a:t>
              </a:r>
              <a:r>
                <a:rPr lang="en-US" sz="2000" dirty="0" smtClean="0"/>
                <a:t> </a:t>
              </a:r>
              <a:r>
                <a:rPr lang="en-US" sz="2000" dirty="0" err="1" smtClean="0"/>
                <a:t>kapaligiran</a:t>
              </a:r>
              <a:endParaRPr lang="en-US" sz="2000" dirty="0"/>
            </a:p>
          </p:txBody>
        </p:sp>
        <p:sp>
          <p:nvSpPr>
            <p:cNvPr id="58377" name="Oval 9"/>
            <p:cNvSpPr>
              <a:spLocks noChangeArrowheads="1"/>
            </p:cNvSpPr>
            <p:nvPr/>
          </p:nvSpPr>
          <p:spPr bwMode="auto">
            <a:xfrm>
              <a:off x="824" y="1008"/>
              <a:ext cx="1248" cy="1248"/>
            </a:xfrm>
            <a:prstGeom prst="ellipse">
              <a:avLst/>
            </a:prstGeom>
            <a:gradFill rotWithShape="1">
              <a:gsLst>
                <a:gs pos="0">
                  <a:srgbClr val="FFCC66"/>
                </a:gs>
                <a:gs pos="100000">
                  <a:srgbClr val="FFFF99"/>
                </a:gs>
              </a:gsLst>
              <a:lin ang="2700000" scaled="1"/>
            </a:gradFill>
            <a:ln w="9525">
              <a:solidFill>
                <a:srgbClr val="FFCC6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45720" rIns="45720" anchor="ctr"/>
            <a:lstStyle/>
            <a:p>
              <a:pPr algn="ctr"/>
              <a:r>
                <a:rPr lang="en-US" sz="1400" dirty="0" err="1" smtClean="0"/>
                <a:t>Nagmamahalan</a:t>
              </a:r>
              <a:r>
                <a:rPr lang="en-US" sz="1400" dirty="0" smtClean="0"/>
                <a:t> at </a:t>
              </a:r>
              <a:r>
                <a:rPr lang="en-US" sz="1400" dirty="0" err="1" smtClean="0"/>
                <a:t>nagtutulungang</a:t>
              </a:r>
              <a:r>
                <a:rPr lang="en-US" sz="1400" dirty="0" smtClean="0"/>
                <a:t> </a:t>
              </a:r>
              <a:r>
                <a:rPr lang="en-US" sz="1400" dirty="0" err="1" smtClean="0"/>
                <a:t>mamamayan</a:t>
              </a:r>
              <a:endParaRPr lang="en-US" sz="1400" dirty="0"/>
            </a:p>
          </p:txBody>
        </p:sp>
      </p:grpSp>
      <p:sp>
        <p:nvSpPr>
          <p:cNvPr id="2" name="TextBox 1"/>
          <p:cNvSpPr txBox="1"/>
          <p:nvPr/>
        </p:nvSpPr>
        <p:spPr>
          <a:xfrm>
            <a:off x="1472514" y="0"/>
            <a:ext cx="6181500" cy="707886"/>
          </a:xfrm>
          <a:prstGeom prst="rect">
            <a:avLst/>
          </a:prstGeom>
          <a:noFill/>
        </p:spPr>
        <p:txBody>
          <a:bodyPr wrap="none" rtlCol="0">
            <a:spAutoFit/>
          </a:bodyPr>
          <a:lstStyle/>
          <a:p>
            <a:r>
              <a:rPr lang="en-US" sz="4000" dirty="0" err="1" smtClean="0"/>
              <a:t>Ang</a:t>
            </a:r>
            <a:r>
              <a:rPr lang="en-US" sz="4000" dirty="0" smtClean="0"/>
              <a:t> </a:t>
            </a:r>
            <a:r>
              <a:rPr lang="en-US" sz="4000" dirty="0" err="1" smtClean="0"/>
              <a:t>Pangarap</a:t>
            </a:r>
            <a:r>
              <a:rPr lang="en-US" sz="4000" dirty="0" smtClean="0"/>
              <a:t> </a:t>
            </a:r>
            <a:r>
              <a:rPr lang="en-US" sz="4000" dirty="0" err="1" smtClean="0"/>
              <a:t>na</a:t>
            </a:r>
            <a:r>
              <a:rPr lang="en-US" sz="4000" dirty="0" smtClean="0"/>
              <a:t> </a:t>
            </a:r>
            <a:r>
              <a:rPr lang="en-US" sz="4000" dirty="0" err="1" smtClean="0"/>
              <a:t>Pamayanan</a:t>
            </a:r>
            <a:endParaRPr lang="en-US" sz="4000" dirty="0"/>
          </a:p>
        </p:txBody>
      </p:sp>
      <p:sp>
        <p:nvSpPr>
          <p:cNvPr id="4" name="TextBox 3"/>
          <p:cNvSpPr txBox="1"/>
          <p:nvPr/>
        </p:nvSpPr>
        <p:spPr>
          <a:xfrm>
            <a:off x="1676400" y="607413"/>
            <a:ext cx="5659883" cy="369332"/>
          </a:xfrm>
          <a:prstGeom prst="rect">
            <a:avLst/>
          </a:prstGeom>
          <a:noFill/>
        </p:spPr>
        <p:txBody>
          <a:bodyPr wrap="none" rtlCol="0">
            <a:spAutoFit/>
          </a:bodyPr>
          <a:lstStyle/>
          <a:p>
            <a:r>
              <a:rPr lang="en-PH" dirty="0" smtClean="0"/>
              <a:t>LGU  ___________________________  as of </a:t>
            </a:r>
            <a:r>
              <a:rPr lang="en-PH" dirty="0" smtClean="0">
                <a:solidFill>
                  <a:srgbClr val="FF0000"/>
                </a:solidFill>
              </a:rPr>
              <a:t>(month/year)</a:t>
            </a:r>
            <a:endParaRPr lang="en-PH" dirty="0">
              <a:solidFill>
                <a:srgbClr val="FF0000"/>
              </a:solidFill>
            </a:endParaRPr>
          </a:p>
        </p:txBody>
      </p:sp>
      <p:sp>
        <p:nvSpPr>
          <p:cNvPr id="6" name="Slide Number Placeholder 5"/>
          <p:cNvSpPr>
            <a:spLocks noGrp="1"/>
          </p:cNvSpPr>
          <p:nvPr>
            <p:ph type="sldNum" sz="quarter" idx="12"/>
          </p:nvPr>
        </p:nvSpPr>
        <p:spPr/>
        <p:txBody>
          <a:bodyPr/>
          <a:lstStyle/>
          <a:p>
            <a:fld id="{9B1323FD-ED1B-481C-BC46-19F9014BEBC8}" type="slidenum">
              <a:rPr lang="en-US" smtClean="0"/>
              <a:pPr/>
              <a:t>4</a:t>
            </a:fld>
            <a:endParaRPr lang="en-US" dirty="0"/>
          </a:p>
        </p:txBody>
      </p:sp>
      <p:sp>
        <p:nvSpPr>
          <p:cNvPr id="7" name="Date Placeholder 6"/>
          <p:cNvSpPr>
            <a:spLocks noGrp="1"/>
          </p:cNvSpPr>
          <p:nvPr>
            <p:ph type="dt" sz="half" idx="10"/>
          </p:nvPr>
        </p:nvSpPr>
        <p:spPr/>
        <p:txBody>
          <a:bodyPr/>
          <a:lstStyle/>
          <a:p>
            <a:r>
              <a:rPr lang="en-US" smtClean="0"/>
              <a:t>i-Pantawid eFDS 5</a:t>
            </a:r>
            <a:endParaRPr lang="en-US" dirty="0"/>
          </a:p>
        </p:txBody>
      </p:sp>
      <p:sp>
        <p:nvSpPr>
          <p:cNvPr id="14" name="TextBox 13"/>
          <p:cNvSpPr txBox="1"/>
          <p:nvPr/>
        </p:nvSpPr>
        <p:spPr>
          <a:xfrm rot="19344200">
            <a:off x="509914" y="2911125"/>
            <a:ext cx="8119325" cy="954107"/>
          </a:xfrm>
          <a:prstGeom prst="rect">
            <a:avLst/>
          </a:prstGeom>
          <a:noFill/>
        </p:spPr>
        <p:txBody>
          <a:bodyPr wrap="square" rtlCol="0">
            <a:spAutoFit/>
          </a:bodyPr>
          <a:lstStyle/>
          <a:p>
            <a:pPr algn="ctr"/>
            <a:r>
              <a:rPr lang="en-PH" sz="2800" b="1" dirty="0" smtClean="0">
                <a:ln w="12700">
                  <a:solidFill>
                    <a:srgbClr val="C00000"/>
                  </a:solidFill>
                  <a:prstDash val="solid"/>
                </a:ln>
                <a:solidFill>
                  <a:schemeClr val="bg2">
                    <a:tint val="85000"/>
                    <a:satMod val="155000"/>
                  </a:schemeClr>
                </a:solidFill>
                <a:effectLst>
                  <a:outerShdw blurRad="41275" dist="20320" dir="1800000" algn="tl" rotWithShape="0">
                    <a:srgbClr val="000000">
                      <a:alpha val="40000"/>
                    </a:srgbClr>
                  </a:outerShdw>
                </a:effectLst>
              </a:rPr>
              <a:t>(EXAMPLE ONLY – REPLACE WITH OWN APPROPRIATE DATA FROM </a:t>
            </a:r>
            <a:r>
              <a:rPr lang="en-PH" sz="2800" b="1" dirty="0" err="1" smtClean="0">
                <a:ln w="12700">
                  <a:solidFill>
                    <a:srgbClr val="C00000"/>
                  </a:solidFill>
                  <a:prstDash val="solid"/>
                </a:ln>
                <a:solidFill>
                  <a:schemeClr val="bg2">
                    <a:tint val="85000"/>
                    <a:satMod val="155000"/>
                  </a:schemeClr>
                </a:solidFill>
                <a:effectLst>
                  <a:outerShdw blurRad="41275" dist="20320" dir="1800000" algn="tl" rotWithShape="0">
                    <a:srgbClr val="000000">
                      <a:alpha val="40000"/>
                    </a:srgbClr>
                  </a:outerShdw>
                </a:effectLst>
              </a:rPr>
              <a:t>eFDS</a:t>
            </a:r>
            <a:r>
              <a:rPr lang="en-PH" sz="2800" b="1" dirty="0" smtClean="0">
                <a:ln w="12700">
                  <a:solidFill>
                    <a:srgbClr val="C00000"/>
                  </a:solidFill>
                  <a:prstDash val="solid"/>
                </a:ln>
                <a:solidFill>
                  <a:schemeClr val="bg2">
                    <a:tint val="85000"/>
                    <a:satMod val="155000"/>
                  </a:schemeClr>
                </a:solidFill>
                <a:effectLst>
                  <a:outerShdw blurRad="41275" dist="20320" dir="1800000" algn="tl" rotWithShape="0">
                    <a:srgbClr val="000000">
                      <a:alpha val="40000"/>
                    </a:srgbClr>
                  </a:outerShdw>
                </a:effectLst>
              </a:rPr>
              <a:t> 2)</a:t>
            </a:r>
            <a:endParaRPr lang="en-PH" sz="2800" b="1" dirty="0">
              <a:ln w="12700">
                <a:solidFill>
                  <a:srgbClr val="C00000"/>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31777479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p:cNvGraphicFramePr>
            <a:graphicFrameLocks noGrp="1"/>
          </p:cNvGraphicFramePr>
          <p:nvPr>
            <p:extLst>
              <p:ext uri="{D42A27DB-BD31-4B8C-83A1-F6EECF244321}">
                <p14:modId xmlns:p14="http://schemas.microsoft.com/office/powerpoint/2010/main" val="3205631595"/>
              </p:ext>
            </p:extLst>
          </p:nvPr>
        </p:nvGraphicFramePr>
        <p:xfrm>
          <a:off x="187036" y="942474"/>
          <a:ext cx="8762999" cy="4617720"/>
        </p:xfrm>
        <a:graphic>
          <a:graphicData uri="http://schemas.openxmlformats.org/drawingml/2006/table">
            <a:tbl>
              <a:tblPr firstRow="1" bandRow="1">
                <a:tableStyleId>{5C22544A-7EE6-4342-B048-85BDC9FD1C3A}</a:tableStyleId>
              </a:tblPr>
              <a:tblGrid>
                <a:gridCol w="1688210"/>
                <a:gridCol w="1688210"/>
                <a:gridCol w="1922237"/>
                <a:gridCol w="1889641"/>
                <a:gridCol w="1574701"/>
              </a:tblGrid>
              <a:tr h="370840">
                <a:tc>
                  <a:txBody>
                    <a:bodyPr/>
                    <a:lstStyle/>
                    <a:p>
                      <a:pPr algn="ctr"/>
                      <a:r>
                        <a:rPr lang="en-US" dirty="0" smtClean="0">
                          <a:solidFill>
                            <a:schemeClr val="tx1"/>
                          </a:solidFill>
                        </a:rPr>
                        <a:t>PANGARAP</a:t>
                      </a:r>
                      <a:endParaRPr lang="en-US" dirty="0">
                        <a:solidFill>
                          <a:schemeClr val="tx1"/>
                        </a:solidFill>
                      </a:endParaRPr>
                    </a:p>
                  </a:txBody>
                  <a:tcPr anchor="b">
                    <a:solidFill>
                      <a:schemeClr val="accent6">
                        <a:lumMod val="40000"/>
                        <a:lumOff val="60000"/>
                      </a:schemeClr>
                    </a:solidFill>
                  </a:tcPr>
                </a:tc>
                <a:tc>
                  <a:txBody>
                    <a:bodyPr/>
                    <a:lstStyle/>
                    <a:p>
                      <a:pPr algn="ctr"/>
                      <a:r>
                        <a:rPr lang="en-US" dirty="0" smtClean="0">
                          <a:solidFill>
                            <a:schemeClr val="tx1"/>
                          </a:solidFill>
                        </a:rPr>
                        <a:t>LAYUNIN</a:t>
                      </a:r>
                      <a:endParaRPr lang="en-US" dirty="0">
                        <a:solidFill>
                          <a:schemeClr val="tx1"/>
                        </a:solidFill>
                      </a:endParaRPr>
                    </a:p>
                  </a:txBody>
                  <a:tcPr anchor="b">
                    <a:solidFill>
                      <a:schemeClr val="accent6">
                        <a:lumMod val="40000"/>
                        <a:lumOff val="60000"/>
                      </a:schemeClr>
                    </a:solidFill>
                  </a:tcPr>
                </a:tc>
                <a:tc>
                  <a:txBody>
                    <a:bodyPr/>
                    <a:lstStyle/>
                    <a:p>
                      <a:pPr algn="ctr"/>
                      <a:r>
                        <a:rPr lang="en-US" dirty="0" smtClean="0">
                          <a:solidFill>
                            <a:schemeClr val="tx1"/>
                          </a:solidFill>
                        </a:rPr>
                        <a:t>SUKAT NG TAGUMPAY</a:t>
                      </a:r>
                      <a:endParaRPr lang="en-US" dirty="0">
                        <a:solidFill>
                          <a:schemeClr val="tx1"/>
                        </a:solidFill>
                      </a:endParaRPr>
                    </a:p>
                  </a:txBody>
                  <a:tcPr anchor="b">
                    <a:solidFill>
                      <a:schemeClr val="accent6">
                        <a:lumMod val="40000"/>
                        <a:lumOff val="60000"/>
                      </a:schemeClr>
                    </a:solidFill>
                  </a:tcPr>
                </a:tc>
                <a:tc>
                  <a:txBody>
                    <a:bodyPr/>
                    <a:lstStyle/>
                    <a:p>
                      <a:pPr algn="ctr"/>
                      <a:r>
                        <a:rPr lang="en-US" dirty="0" smtClean="0">
                          <a:solidFill>
                            <a:schemeClr val="tx1"/>
                          </a:solidFill>
                        </a:rPr>
                        <a:t>GAWAIN NG MAMAMAYAN</a:t>
                      </a:r>
                      <a:endParaRPr lang="en-US" dirty="0">
                        <a:solidFill>
                          <a:schemeClr val="tx1"/>
                        </a:solidFill>
                      </a:endParaRPr>
                    </a:p>
                  </a:txBody>
                  <a:tcPr anchor="b">
                    <a:solidFill>
                      <a:schemeClr val="accent6">
                        <a:lumMod val="40000"/>
                        <a:lumOff val="60000"/>
                      </a:schemeClr>
                    </a:solidFill>
                  </a:tcPr>
                </a:tc>
                <a:tc>
                  <a:txBody>
                    <a:bodyPr/>
                    <a:lstStyle/>
                    <a:p>
                      <a:pPr algn="ctr"/>
                      <a:r>
                        <a:rPr lang="en-US" dirty="0" smtClean="0">
                          <a:solidFill>
                            <a:schemeClr val="tx1"/>
                          </a:solidFill>
                        </a:rPr>
                        <a:t>TUGON NG  PAMAHALAAN</a:t>
                      </a:r>
                      <a:endParaRPr lang="en-US" dirty="0">
                        <a:solidFill>
                          <a:schemeClr val="tx1"/>
                        </a:solidFill>
                      </a:endParaRPr>
                    </a:p>
                  </a:txBody>
                  <a:tcPr anchor="b">
                    <a:solidFill>
                      <a:schemeClr val="accent6">
                        <a:lumMod val="40000"/>
                        <a:lumOff val="60000"/>
                      </a:schemeClr>
                    </a:solidFill>
                  </a:tcPr>
                </a:tc>
              </a:tr>
              <a:tr h="370840">
                <a:tc>
                  <a:txBody>
                    <a:bodyPr/>
                    <a:lstStyle/>
                    <a:p>
                      <a:r>
                        <a:rPr lang="en-US" sz="1600" dirty="0" err="1" smtClean="0"/>
                        <a:t>Nakikilahok</a:t>
                      </a:r>
                      <a:r>
                        <a:rPr lang="en-US" sz="1600" baseline="0" dirty="0" smtClean="0"/>
                        <a:t> at </a:t>
                      </a:r>
                      <a:r>
                        <a:rPr lang="en-US" sz="1600" baseline="0" dirty="0" err="1" smtClean="0"/>
                        <a:t>nagkakaisang</a:t>
                      </a:r>
                      <a:r>
                        <a:rPr lang="en-US" sz="1600" baseline="0" dirty="0" smtClean="0"/>
                        <a:t> </a:t>
                      </a:r>
                      <a:r>
                        <a:rPr lang="en-US" sz="1600" baseline="0" dirty="0" err="1" smtClean="0"/>
                        <a:t>mamamayan</a:t>
                      </a:r>
                      <a:endParaRPr lang="en-US" sz="1600" dirty="0"/>
                    </a:p>
                  </a:txBody>
                  <a:tcPr/>
                </a:tc>
                <a:tc>
                  <a:txBody>
                    <a:bodyPr/>
                    <a:lstStyle/>
                    <a:p>
                      <a:r>
                        <a:rPr lang="en-US" sz="1600" dirty="0" err="1" smtClean="0"/>
                        <a:t>Magkaroon</a:t>
                      </a:r>
                      <a:r>
                        <a:rPr lang="en-US" sz="1600" dirty="0" smtClean="0"/>
                        <a:t> </a:t>
                      </a:r>
                      <a:r>
                        <a:rPr lang="en-US" sz="1600" dirty="0" err="1" smtClean="0"/>
                        <a:t>ng</a:t>
                      </a:r>
                      <a:r>
                        <a:rPr lang="en-US" sz="1600" dirty="0" smtClean="0"/>
                        <a:t> </a:t>
                      </a:r>
                      <a:r>
                        <a:rPr lang="en-US" sz="1600" dirty="0" err="1" smtClean="0"/>
                        <a:t>magaling</a:t>
                      </a:r>
                      <a:r>
                        <a:rPr lang="en-US" sz="1600" dirty="0" smtClean="0"/>
                        <a:t> at </a:t>
                      </a:r>
                      <a:r>
                        <a:rPr lang="en-US" sz="1600" dirty="0" err="1" smtClean="0"/>
                        <a:t>masipag</a:t>
                      </a:r>
                      <a:r>
                        <a:rPr lang="en-US" sz="1600" dirty="0" smtClean="0"/>
                        <a:t> </a:t>
                      </a:r>
                      <a:r>
                        <a:rPr lang="en-US" sz="1600" dirty="0" err="1" smtClean="0"/>
                        <a:t>na</a:t>
                      </a:r>
                      <a:r>
                        <a:rPr lang="en-US" sz="1600" dirty="0" smtClean="0"/>
                        <a:t> </a:t>
                      </a:r>
                      <a:r>
                        <a:rPr lang="en-US" sz="1600" dirty="0" err="1" smtClean="0"/>
                        <a:t>pamahalaan</a:t>
                      </a:r>
                      <a:endParaRPr lang="en-US" sz="1600" dirty="0"/>
                    </a:p>
                  </a:txBody>
                  <a:tcPr/>
                </a:tc>
                <a:tc>
                  <a:txBody>
                    <a:bodyPr/>
                    <a:lstStyle/>
                    <a:p>
                      <a:r>
                        <a:rPr lang="en-US" sz="1600" dirty="0" err="1" smtClean="0"/>
                        <a:t>Manalo</a:t>
                      </a:r>
                      <a:r>
                        <a:rPr lang="en-US" sz="1600" baseline="0" dirty="0" smtClean="0"/>
                        <a:t> </a:t>
                      </a:r>
                      <a:r>
                        <a:rPr lang="en-US" sz="1600" baseline="0" dirty="0" err="1" smtClean="0"/>
                        <a:t>ang</a:t>
                      </a:r>
                      <a:r>
                        <a:rPr lang="en-US" sz="1600" baseline="0" dirty="0" smtClean="0"/>
                        <a:t> </a:t>
                      </a:r>
                      <a:r>
                        <a:rPr lang="en-US" sz="1600" baseline="0" dirty="0" err="1" smtClean="0"/>
                        <a:t>magaling</a:t>
                      </a:r>
                      <a:r>
                        <a:rPr lang="en-US" sz="1600" baseline="0" dirty="0" smtClean="0"/>
                        <a:t> at </a:t>
                      </a:r>
                      <a:r>
                        <a:rPr lang="en-US" sz="1600" baseline="0" dirty="0" err="1" smtClean="0"/>
                        <a:t>masipag</a:t>
                      </a:r>
                      <a:r>
                        <a:rPr lang="en-US" sz="1600" baseline="0" dirty="0" smtClean="0"/>
                        <a:t> </a:t>
                      </a:r>
                      <a:r>
                        <a:rPr lang="en-US" sz="1600" baseline="0" dirty="0" err="1" smtClean="0"/>
                        <a:t>na</a:t>
                      </a:r>
                      <a:r>
                        <a:rPr lang="en-US" sz="1600" baseline="0" dirty="0" smtClean="0"/>
                        <a:t> </a:t>
                      </a:r>
                      <a:r>
                        <a:rPr lang="en-US" sz="1600" baseline="0" dirty="0" err="1" smtClean="0"/>
                        <a:t>candidato</a:t>
                      </a:r>
                      <a:endParaRPr lang="en-US" sz="1600" dirty="0"/>
                    </a:p>
                  </a:txBody>
                  <a:tcPr/>
                </a:tc>
                <a:tc>
                  <a:txBody>
                    <a:bodyPr/>
                    <a:lstStyle/>
                    <a:p>
                      <a:r>
                        <a:rPr lang="en-US" sz="1600" dirty="0" err="1" smtClean="0"/>
                        <a:t>Mamili</a:t>
                      </a:r>
                      <a:r>
                        <a:rPr lang="en-US" sz="1600" dirty="0" smtClean="0"/>
                        <a:t> </a:t>
                      </a:r>
                      <a:r>
                        <a:rPr lang="en-US" sz="1600" dirty="0" err="1" smtClean="0"/>
                        <a:t>ng</a:t>
                      </a:r>
                      <a:r>
                        <a:rPr lang="en-US" sz="1600" dirty="0" smtClean="0"/>
                        <a:t> </a:t>
                      </a:r>
                      <a:r>
                        <a:rPr lang="en-US" sz="1600" dirty="0" err="1" smtClean="0"/>
                        <a:t>magaling</a:t>
                      </a:r>
                      <a:r>
                        <a:rPr lang="en-US" sz="1600" baseline="0" dirty="0" smtClean="0"/>
                        <a:t> at </a:t>
                      </a:r>
                      <a:r>
                        <a:rPr lang="en-US" sz="1600" baseline="0" dirty="0" err="1" smtClean="0"/>
                        <a:t>masipag</a:t>
                      </a:r>
                      <a:r>
                        <a:rPr lang="en-US" sz="1600" baseline="0" dirty="0" smtClean="0"/>
                        <a:t> </a:t>
                      </a:r>
                      <a:r>
                        <a:rPr lang="en-US" sz="1600" baseline="0" dirty="0" err="1" smtClean="0"/>
                        <a:t>na</a:t>
                      </a:r>
                      <a:r>
                        <a:rPr lang="en-US" sz="1600" baseline="0" dirty="0" smtClean="0"/>
                        <a:t> </a:t>
                      </a:r>
                      <a:r>
                        <a:rPr lang="en-US" sz="1600" baseline="0" dirty="0" err="1" smtClean="0"/>
                        <a:t>punong</a:t>
                      </a:r>
                      <a:r>
                        <a:rPr lang="en-US" sz="1600" baseline="0" dirty="0" smtClean="0"/>
                        <a:t> barangay </a:t>
                      </a:r>
                      <a:r>
                        <a:rPr lang="en-US" sz="1600" baseline="0" dirty="0" err="1" smtClean="0"/>
                        <a:t>sa</a:t>
                      </a:r>
                      <a:r>
                        <a:rPr lang="en-US" sz="1600" baseline="0" dirty="0" smtClean="0"/>
                        <a:t> </a:t>
                      </a:r>
                      <a:r>
                        <a:rPr lang="en-US" sz="1600" baseline="0" dirty="0" err="1" smtClean="0"/>
                        <a:t>darating</a:t>
                      </a:r>
                      <a:r>
                        <a:rPr lang="en-US" sz="1600" baseline="0" dirty="0" smtClean="0"/>
                        <a:t> </a:t>
                      </a:r>
                      <a:r>
                        <a:rPr lang="en-US" sz="1600" baseline="0" dirty="0" err="1" smtClean="0"/>
                        <a:t>na</a:t>
                      </a:r>
                      <a:r>
                        <a:rPr lang="en-US" sz="1600" baseline="0" dirty="0" smtClean="0"/>
                        <a:t> </a:t>
                      </a:r>
                      <a:r>
                        <a:rPr lang="en-US" sz="1600" baseline="0" dirty="0" err="1" smtClean="0"/>
                        <a:t>halalan</a:t>
                      </a:r>
                      <a:endParaRPr lang="en-US" sz="1600" dirty="0"/>
                    </a:p>
                  </a:txBody>
                  <a:tcPr/>
                </a:tc>
                <a:tc>
                  <a:txBody>
                    <a:bodyPr/>
                    <a:lstStyle/>
                    <a:p>
                      <a:r>
                        <a:rPr lang="en-US" sz="1600" dirty="0" err="1" smtClean="0"/>
                        <a:t>Masipag</a:t>
                      </a:r>
                      <a:r>
                        <a:rPr lang="en-US" sz="1600" baseline="0" dirty="0" smtClean="0"/>
                        <a:t> </a:t>
                      </a:r>
                      <a:r>
                        <a:rPr lang="en-US" sz="1600" baseline="0" dirty="0" err="1" smtClean="0"/>
                        <a:t>na</a:t>
                      </a:r>
                      <a:r>
                        <a:rPr lang="en-US" sz="1600" baseline="0" dirty="0" smtClean="0"/>
                        <a:t> </a:t>
                      </a:r>
                      <a:r>
                        <a:rPr lang="en-US" sz="1600" baseline="0" dirty="0" err="1" smtClean="0"/>
                        <a:t>pamamahala</a:t>
                      </a:r>
                      <a:endParaRPr lang="en-US" sz="1600" dirty="0"/>
                    </a:p>
                  </a:txBody>
                  <a:tcPr/>
                </a:tc>
              </a:tr>
              <a:tr h="370840">
                <a:tc>
                  <a:txBody>
                    <a:bodyPr/>
                    <a:lstStyle/>
                    <a:p>
                      <a:endParaRPr lang="en-US" sz="1600"/>
                    </a:p>
                  </a:txBody>
                  <a:tcPr/>
                </a:tc>
                <a:tc>
                  <a:txBody>
                    <a:bodyPr/>
                    <a:lstStyle/>
                    <a:p>
                      <a:r>
                        <a:rPr lang="en-US" sz="1600" dirty="0" err="1" smtClean="0"/>
                        <a:t>Bantayan</a:t>
                      </a:r>
                      <a:r>
                        <a:rPr lang="en-US" sz="1600" baseline="0" dirty="0" smtClean="0"/>
                        <a:t> </a:t>
                      </a:r>
                      <a:r>
                        <a:rPr lang="en-US" sz="1600" baseline="0" dirty="0" err="1" smtClean="0"/>
                        <a:t>ang</a:t>
                      </a:r>
                      <a:r>
                        <a:rPr lang="en-US" sz="1600" baseline="0" dirty="0" smtClean="0"/>
                        <a:t> </a:t>
                      </a:r>
                      <a:r>
                        <a:rPr lang="en-US" sz="1600" baseline="0" dirty="0" err="1" smtClean="0"/>
                        <a:t>kaban</a:t>
                      </a:r>
                      <a:r>
                        <a:rPr lang="en-US" sz="1600" baseline="0" dirty="0" smtClean="0"/>
                        <a:t> </a:t>
                      </a:r>
                      <a:r>
                        <a:rPr lang="en-US" sz="1600" baseline="0" dirty="0" err="1" smtClean="0"/>
                        <a:t>ng</a:t>
                      </a:r>
                      <a:r>
                        <a:rPr lang="en-US" sz="1600" baseline="0" dirty="0" smtClean="0"/>
                        <a:t> </a:t>
                      </a:r>
                      <a:r>
                        <a:rPr lang="en-US" sz="1600" baseline="0" dirty="0" err="1" smtClean="0"/>
                        <a:t>bayan</a:t>
                      </a:r>
                      <a:endParaRPr lang="en-US" sz="1600" dirty="0"/>
                    </a:p>
                  </a:txBody>
                  <a:tcPr/>
                </a:tc>
                <a:tc>
                  <a:txBody>
                    <a:bodyPr/>
                    <a:lstStyle/>
                    <a:p>
                      <a:r>
                        <a:rPr lang="en-US" sz="1600" dirty="0" err="1" smtClean="0"/>
                        <a:t>Lahat</a:t>
                      </a:r>
                      <a:r>
                        <a:rPr lang="en-US" sz="1600" dirty="0" smtClean="0"/>
                        <a:t> </a:t>
                      </a:r>
                      <a:r>
                        <a:rPr lang="en-US" sz="1600" dirty="0" err="1" smtClean="0"/>
                        <a:t>ng</a:t>
                      </a:r>
                      <a:r>
                        <a:rPr lang="en-US" sz="1600" dirty="0" smtClean="0"/>
                        <a:t> </a:t>
                      </a:r>
                      <a:r>
                        <a:rPr lang="en-US" sz="1600" dirty="0" err="1" smtClean="0"/>
                        <a:t>kalahok</a:t>
                      </a:r>
                      <a:r>
                        <a:rPr lang="en-US" sz="1600" baseline="0" dirty="0" smtClean="0"/>
                        <a:t> </a:t>
                      </a:r>
                      <a:r>
                        <a:rPr lang="en-US" sz="1600" baseline="0" dirty="0" err="1" smtClean="0"/>
                        <a:t>sa</a:t>
                      </a:r>
                      <a:r>
                        <a:rPr lang="en-US" sz="1600" baseline="0" dirty="0" smtClean="0"/>
                        <a:t> </a:t>
                      </a:r>
                      <a:r>
                        <a:rPr lang="en-US" sz="1600" baseline="0" dirty="0" err="1" smtClean="0"/>
                        <a:t>Pantawid</a:t>
                      </a:r>
                      <a:r>
                        <a:rPr lang="en-US" sz="1600" baseline="0" dirty="0" smtClean="0"/>
                        <a:t> ay </a:t>
                      </a:r>
                      <a:r>
                        <a:rPr lang="en-US" sz="1600" baseline="0" dirty="0" err="1" smtClean="0"/>
                        <a:t>dumalo</a:t>
                      </a:r>
                      <a:r>
                        <a:rPr lang="en-US" sz="1600" baseline="0" dirty="0" smtClean="0"/>
                        <a:t> </a:t>
                      </a:r>
                      <a:r>
                        <a:rPr lang="en-US" sz="1600" baseline="0" dirty="0" err="1" smtClean="0"/>
                        <a:t>sa</a:t>
                      </a:r>
                      <a:r>
                        <a:rPr lang="en-US" sz="1600" baseline="0" dirty="0" smtClean="0"/>
                        <a:t> Barangay Assembly at </a:t>
                      </a:r>
                      <a:r>
                        <a:rPr lang="en-US" sz="1600" baseline="0" dirty="0" err="1" smtClean="0"/>
                        <a:t>nagtanong</a:t>
                      </a:r>
                      <a:r>
                        <a:rPr lang="en-US" sz="1600" baseline="0" dirty="0" smtClean="0"/>
                        <a:t> </a:t>
                      </a:r>
                      <a:r>
                        <a:rPr lang="en-US" sz="1600" baseline="0" dirty="0" err="1" smtClean="0"/>
                        <a:t>sa</a:t>
                      </a:r>
                      <a:r>
                        <a:rPr lang="en-US" sz="1600" baseline="0" dirty="0" smtClean="0"/>
                        <a:t> </a:t>
                      </a:r>
                      <a:r>
                        <a:rPr lang="en-US" sz="1600" baseline="0" dirty="0" err="1" smtClean="0"/>
                        <a:t>proyekto</a:t>
                      </a:r>
                      <a:r>
                        <a:rPr lang="en-US" sz="1600" baseline="0" dirty="0" smtClean="0"/>
                        <a:t> </a:t>
                      </a:r>
                      <a:r>
                        <a:rPr lang="en-US" sz="1600" baseline="0" dirty="0" err="1" smtClean="0"/>
                        <a:t>ng</a:t>
                      </a:r>
                      <a:r>
                        <a:rPr lang="en-US" sz="1600" baseline="0" dirty="0" smtClean="0"/>
                        <a:t> </a:t>
                      </a:r>
                      <a:r>
                        <a:rPr lang="en-US" sz="1600" baseline="0" dirty="0" err="1" smtClean="0"/>
                        <a:t>brgy</a:t>
                      </a:r>
                      <a:endParaRPr lang="en-US" sz="1600" dirty="0"/>
                    </a:p>
                  </a:txBody>
                  <a:tcPr/>
                </a:tc>
                <a:tc>
                  <a:txBody>
                    <a:bodyPr/>
                    <a:lstStyle/>
                    <a:p>
                      <a:r>
                        <a:rPr lang="en-US" sz="1600" dirty="0" err="1" smtClean="0"/>
                        <a:t>Sumali</a:t>
                      </a:r>
                      <a:r>
                        <a:rPr lang="en-US" sz="1600" dirty="0" smtClean="0"/>
                        <a:t> </a:t>
                      </a:r>
                      <a:r>
                        <a:rPr lang="en-US" sz="1600" dirty="0" err="1" smtClean="0"/>
                        <a:t>sa</a:t>
                      </a:r>
                      <a:r>
                        <a:rPr lang="en-US" sz="1600" dirty="0" smtClean="0"/>
                        <a:t> Barangay Assembly at </a:t>
                      </a:r>
                      <a:r>
                        <a:rPr lang="en-US" sz="1600" dirty="0" err="1" smtClean="0"/>
                        <a:t>alamin</a:t>
                      </a:r>
                      <a:r>
                        <a:rPr lang="en-US" sz="1600" baseline="0" dirty="0" smtClean="0"/>
                        <a:t> </a:t>
                      </a:r>
                      <a:r>
                        <a:rPr lang="en-US" sz="1600" baseline="0" dirty="0" err="1" smtClean="0"/>
                        <a:t>ang</a:t>
                      </a:r>
                      <a:r>
                        <a:rPr lang="en-US" sz="1600" baseline="0" dirty="0" smtClean="0"/>
                        <a:t> </a:t>
                      </a:r>
                      <a:r>
                        <a:rPr lang="en-US" sz="1600" baseline="0" dirty="0" err="1" smtClean="0"/>
                        <a:t>pera</a:t>
                      </a:r>
                      <a:r>
                        <a:rPr lang="en-US" sz="1600" baseline="0" dirty="0" smtClean="0"/>
                        <a:t> </a:t>
                      </a:r>
                      <a:r>
                        <a:rPr lang="en-US" sz="1600" baseline="0" dirty="0" err="1" smtClean="0"/>
                        <a:t>ng</a:t>
                      </a:r>
                      <a:r>
                        <a:rPr lang="en-US" sz="1600" baseline="0" dirty="0" smtClean="0"/>
                        <a:t> barangay at </a:t>
                      </a:r>
                      <a:r>
                        <a:rPr lang="en-US" sz="1600" baseline="0" dirty="0" err="1" smtClean="0"/>
                        <a:t>saan</a:t>
                      </a:r>
                      <a:r>
                        <a:rPr lang="en-US" sz="1600" baseline="0" dirty="0" smtClean="0"/>
                        <a:t> </a:t>
                      </a:r>
                      <a:r>
                        <a:rPr lang="en-US" sz="1600" baseline="0" dirty="0" err="1" smtClean="0"/>
                        <a:t>ito</a:t>
                      </a:r>
                      <a:r>
                        <a:rPr lang="en-US" sz="1600" baseline="0" dirty="0" smtClean="0"/>
                        <a:t> </a:t>
                      </a:r>
                      <a:r>
                        <a:rPr lang="en-US" sz="1600" baseline="0" dirty="0" err="1" smtClean="0"/>
                        <a:t>ginastos</a:t>
                      </a:r>
                      <a:endParaRPr lang="en-US" sz="1600" dirty="0"/>
                    </a:p>
                  </a:txBody>
                  <a:tcPr/>
                </a:tc>
                <a:tc>
                  <a:txBody>
                    <a:bodyPr/>
                    <a:lstStyle/>
                    <a:p>
                      <a:r>
                        <a:rPr lang="en-US" sz="1600" dirty="0" err="1" smtClean="0"/>
                        <a:t>Tumawag</a:t>
                      </a:r>
                      <a:r>
                        <a:rPr lang="en-US" sz="1600" dirty="0" smtClean="0"/>
                        <a:t> </a:t>
                      </a:r>
                      <a:r>
                        <a:rPr lang="en-US" sz="1600" dirty="0" err="1" smtClean="0"/>
                        <a:t>ng</a:t>
                      </a:r>
                      <a:r>
                        <a:rPr lang="en-US" sz="1600" baseline="0" dirty="0" smtClean="0"/>
                        <a:t> Barangay Assembly at </a:t>
                      </a:r>
                      <a:r>
                        <a:rPr lang="en-US" sz="1600" baseline="0" dirty="0" err="1" smtClean="0"/>
                        <a:t>handang</a:t>
                      </a:r>
                      <a:r>
                        <a:rPr lang="en-US" sz="1600" baseline="0" dirty="0" smtClean="0"/>
                        <a:t> </a:t>
                      </a:r>
                      <a:r>
                        <a:rPr lang="en-US" sz="1600" baseline="0" dirty="0" err="1" smtClean="0"/>
                        <a:t>ihayag</a:t>
                      </a:r>
                      <a:r>
                        <a:rPr lang="en-US" sz="1600" baseline="0" dirty="0" smtClean="0"/>
                        <a:t> </a:t>
                      </a:r>
                      <a:r>
                        <a:rPr lang="en-US" sz="1600" baseline="0" dirty="0" err="1" smtClean="0"/>
                        <a:t>ang</a:t>
                      </a:r>
                      <a:r>
                        <a:rPr lang="en-US" sz="1600" baseline="0" dirty="0" smtClean="0"/>
                        <a:t> </a:t>
                      </a:r>
                      <a:r>
                        <a:rPr lang="en-US" sz="1600" baseline="0" dirty="0" err="1" smtClean="0"/>
                        <a:t>mga</a:t>
                      </a:r>
                      <a:r>
                        <a:rPr lang="en-US" sz="1600" baseline="0" dirty="0" smtClean="0"/>
                        <a:t> </a:t>
                      </a:r>
                      <a:r>
                        <a:rPr lang="en-US" sz="1600" baseline="0" dirty="0" err="1" smtClean="0"/>
                        <a:t>proyekto</a:t>
                      </a:r>
                      <a:r>
                        <a:rPr lang="en-US" sz="1600" baseline="0" dirty="0" smtClean="0"/>
                        <a:t> at budget</a:t>
                      </a:r>
                      <a:endParaRPr lang="en-US" sz="1600" dirty="0"/>
                    </a:p>
                  </a:txBody>
                  <a:tcPr/>
                </a:tc>
              </a:tr>
              <a:tr h="370840">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r>
              <a:tr h="370840">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r>
              <a:tr h="370840">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r>
            </a:tbl>
          </a:graphicData>
        </a:graphic>
      </p:graphicFrame>
      <p:sp>
        <p:nvSpPr>
          <p:cNvPr id="5" name="Date Placeholder 4"/>
          <p:cNvSpPr>
            <a:spLocks noGrp="1"/>
          </p:cNvSpPr>
          <p:nvPr>
            <p:ph type="dt" sz="half" idx="10"/>
          </p:nvPr>
        </p:nvSpPr>
        <p:spPr/>
        <p:txBody>
          <a:bodyPr/>
          <a:lstStyle/>
          <a:p>
            <a:r>
              <a:rPr lang="en-US" smtClean="0"/>
              <a:t>i-Pantawid eFDS 4</a:t>
            </a:r>
            <a:endParaRPr lang="en-US"/>
          </a:p>
        </p:txBody>
      </p:sp>
      <p:sp>
        <p:nvSpPr>
          <p:cNvPr id="7" name="Slide Number Placeholder 6"/>
          <p:cNvSpPr>
            <a:spLocks noGrp="1"/>
          </p:cNvSpPr>
          <p:nvPr>
            <p:ph type="sldNum" sz="quarter" idx="12"/>
          </p:nvPr>
        </p:nvSpPr>
        <p:spPr/>
        <p:txBody>
          <a:bodyPr/>
          <a:lstStyle/>
          <a:p>
            <a:fld id="{FD1F5157-FDDE-4CDF-8D20-C3A8F46CEA9B}" type="slidenum">
              <a:rPr lang="en-US" smtClean="0"/>
              <a:t>5</a:t>
            </a:fld>
            <a:endParaRPr lang="en-US"/>
          </a:p>
        </p:txBody>
      </p:sp>
      <p:sp>
        <p:nvSpPr>
          <p:cNvPr id="8" name="TextBox 7"/>
          <p:cNvSpPr txBox="1"/>
          <p:nvPr/>
        </p:nvSpPr>
        <p:spPr>
          <a:xfrm>
            <a:off x="2514600" y="76200"/>
            <a:ext cx="4149598" cy="400110"/>
          </a:xfrm>
          <a:prstGeom prst="rect">
            <a:avLst/>
          </a:prstGeom>
          <a:noFill/>
        </p:spPr>
        <p:txBody>
          <a:bodyPr wrap="none" rtlCol="0">
            <a:spAutoFit/>
          </a:bodyPr>
          <a:lstStyle/>
          <a:p>
            <a:r>
              <a:rPr lang="en-US" sz="2000" b="1" dirty="0" smtClean="0">
                <a:solidFill>
                  <a:schemeClr val="accent6">
                    <a:lumMod val="75000"/>
                  </a:schemeClr>
                </a:solidFill>
              </a:rPr>
              <a:t>ANG PLANO NG AMING PAMAYANAN</a:t>
            </a:r>
            <a:endParaRPr lang="en-US" sz="2000" b="1" dirty="0">
              <a:solidFill>
                <a:schemeClr val="accent6">
                  <a:lumMod val="75000"/>
                </a:schemeClr>
              </a:solidFill>
            </a:endParaRPr>
          </a:p>
        </p:txBody>
      </p:sp>
      <p:sp>
        <p:nvSpPr>
          <p:cNvPr id="9" name="TextBox 8"/>
          <p:cNvSpPr txBox="1"/>
          <p:nvPr/>
        </p:nvSpPr>
        <p:spPr>
          <a:xfrm>
            <a:off x="267729" y="457200"/>
            <a:ext cx="8610600" cy="307777"/>
          </a:xfrm>
          <a:prstGeom prst="rect">
            <a:avLst/>
          </a:prstGeom>
          <a:noFill/>
          <a:ln w="9525">
            <a:solidFill>
              <a:srgbClr val="0070C0"/>
            </a:solidFill>
          </a:ln>
        </p:spPr>
        <p:txBody>
          <a:bodyPr wrap="square" rtlCol="0">
            <a:spAutoFit/>
          </a:bodyPr>
          <a:lstStyle/>
          <a:p>
            <a:r>
              <a:rPr lang="en-US" sz="1400" dirty="0" smtClean="0"/>
              <a:t>LGU/Barangay:                                                 Parent Leaders:                                                                                   Date:</a:t>
            </a:r>
            <a:endParaRPr lang="en-US" sz="1400" dirty="0"/>
          </a:p>
        </p:txBody>
      </p:sp>
      <p:sp>
        <p:nvSpPr>
          <p:cNvPr id="10" name="TextBox 9"/>
          <p:cNvSpPr txBox="1"/>
          <p:nvPr/>
        </p:nvSpPr>
        <p:spPr>
          <a:xfrm rot="19344200">
            <a:off x="509914" y="2911125"/>
            <a:ext cx="8119325" cy="954107"/>
          </a:xfrm>
          <a:prstGeom prst="rect">
            <a:avLst/>
          </a:prstGeom>
          <a:noFill/>
        </p:spPr>
        <p:txBody>
          <a:bodyPr wrap="square" rtlCol="0">
            <a:spAutoFit/>
          </a:bodyPr>
          <a:lstStyle/>
          <a:p>
            <a:pPr algn="ctr"/>
            <a:r>
              <a:rPr lang="en-PH" sz="2800" b="1" dirty="0" smtClean="0">
                <a:ln w="12700">
                  <a:solidFill>
                    <a:srgbClr val="C00000"/>
                  </a:solidFill>
                  <a:prstDash val="solid"/>
                </a:ln>
                <a:solidFill>
                  <a:schemeClr val="bg2">
                    <a:tint val="85000"/>
                    <a:satMod val="155000"/>
                  </a:schemeClr>
                </a:solidFill>
                <a:effectLst>
                  <a:outerShdw blurRad="41275" dist="20320" dir="1800000" algn="tl" rotWithShape="0">
                    <a:srgbClr val="000000">
                      <a:alpha val="40000"/>
                    </a:srgbClr>
                  </a:outerShdw>
                </a:effectLst>
              </a:rPr>
              <a:t>(EXAMPLE ONLY – REPLACE WITH OWN APPROPRIATE DATA FROM </a:t>
            </a:r>
            <a:r>
              <a:rPr lang="en-PH" sz="2800" b="1" dirty="0" err="1" smtClean="0">
                <a:ln w="12700">
                  <a:solidFill>
                    <a:srgbClr val="C00000"/>
                  </a:solidFill>
                  <a:prstDash val="solid"/>
                </a:ln>
                <a:solidFill>
                  <a:schemeClr val="bg2">
                    <a:tint val="85000"/>
                    <a:satMod val="155000"/>
                  </a:schemeClr>
                </a:solidFill>
                <a:effectLst>
                  <a:outerShdw blurRad="41275" dist="20320" dir="1800000" algn="tl" rotWithShape="0">
                    <a:srgbClr val="000000">
                      <a:alpha val="40000"/>
                    </a:srgbClr>
                  </a:outerShdw>
                </a:effectLst>
              </a:rPr>
              <a:t>eFDS</a:t>
            </a:r>
            <a:r>
              <a:rPr lang="en-PH" sz="2800" b="1" dirty="0" smtClean="0">
                <a:ln w="12700">
                  <a:solidFill>
                    <a:srgbClr val="C00000"/>
                  </a:solidFill>
                  <a:prstDash val="solid"/>
                </a:ln>
                <a:solidFill>
                  <a:schemeClr val="bg2">
                    <a:tint val="85000"/>
                    <a:satMod val="155000"/>
                  </a:schemeClr>
                </a:solidFill>
                <a:effectLst>
                  <a:outerShdw blurRad="41275" dist="20320" dir="1800000" algn="tl" rotWithShape="0">
                    <a:srgbClr val="000000">
                      <a:alpha val="40000"/>
                    </a:srgbClr>
                  </a:outerShdw>
                </a:effectLst>
              </a:rPr>
              <a:t> 4)</a:t>
            </a:r>
            <a:endParaRPr lang="en-PH" sz="2800" b="1" dirty="0">
              <a:ln w="12700">
                <a:solidFill>
                  <a:srgbClr val="C00000"/>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35170189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607" name="Group 7"/>
          <p:cNvGrpSpPr>
            <a:grpSpLocks/>
          </p:cNvGrpSpPr>
          <p:nvPr/>
        </p:nvGrpSpPr>
        <p:grpSpPr bwMode="auto">
          <a:xfrm>
            <a:off x="635001" y="1374545"/>
            <a:ext cx="7922759" cy="4267124"/>
            <a:chOff x="560" y="315"/>
            <a:chExt cx="6987" cy="3737"/>
          </a:xfrm>
        </p:grpSpPr>
        <p:sp>
          <p:nvSpPr>
            <p:cNvPr id="7" name="Oval 6"/>
            <p:cNvSpPr>
              <a:spLocks noChangeArrowheads="1"/>
            </p:cNvSpPr>
            <p:nvPr/>
          </p:nvSpPr>
          <p:spPr bwMode="auto">
            <a:xfrm>
              <a:off x="2577" y="1083"/>
              <a:ext cx="2889" cy="2202"/>
            </a:xfrm>
            <a:prstGeom prst="ellipse">
              <a:avLst/>
            </a:prstGeom>
            <a:gradFill rotWithShape="1">
              <a:gsLst>
                <a:gs pos="0">
                  <a:srgbClr val="A3C4FF"/>
                </a:gs>
                <a:gs pos="35001">
                  <a:srgbClr val="BFD5FF"/>
                </a:gs>
                <a:gs pos="100000">
                  <a:srgbClr val="E5EEFF"/>
                </a:gs>
              </a:gsLst>
              <a:lin ang="16200000" scaled="1"/>
            </a:gradFill>
            <a:ln w="9525" algn="ctr">
              <a:solidFill>
                <a:srgbClr val="4A7EBB"/>
              </a:solidFill>
              <a:round/>
              <a:headEnd/>
              <a:tailEnd/>
            </a:ln>
            <a:effectLst>
              <a:outerShdw dist="20000" dir="5400000" rotWithShape="0">
                <a:srgbClr val="000000">
                  <a:alpha val="37999"/>
                </a:srgbClr>
              </a:outerShdw>
            </a:effectLst>
          </p:spPr>
          <p:txBody>
            <a:bodyPr lIns="127564" tIns="63782" rIns="127564" bIns="63782" anchor="ctr"/>
            <a:lstStyle/>
            <a:p>
              <a:pPr algn="ctr" defTabSz="914377"/>
              <a:endParaRPr lang="en-US">
                <a:solidFill>
                  <a:srgbClr val="000000"/>
                </a:solidFill>
                <a:latin typeface="Calibri" charset="0"/>
                <a:cs typeface="Arial" charset="0"/>
              </a:endParaRPr>
            </a:p>
          </p:txBody>
        </p:sp>
        <p:pic>
          <p:nvPicPr>
            <p:cNvPr id="25604" name="Content Placeholder 5"/>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0" y="315"/>
              <a:ext cx="6987" cy="3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itle 1"/>
          <p:cNvSpPr>
            <a:spLocks noGrp="1"/>
          </p:cNvSpPr>
          <p:nvPr>
            <p:ph type="title" idx="4294967295"/>
          </p:nvPr>
        </p:nvSpPr>
        <p:spPr>
          <a:xfrm>
            <a:off x="444500" y="1243231"/>
            <a:ext cx="8230054" cy="1143000"/>
          </a:xfrm>
        </p:spPr>
        <p:txBody>
          <a:bodyPr/>
          <a:lstStyle/>
          <a:p>
            <a:r>
              <a:rPr lang="en-US" sz="4800" b="1" dirty="0">
                <a:solidFill>
                  <a:srgbClr val="007A37"/>
                </a:solidFill>
                <a:effectLst>
                  <a:outerShdw blurRad="38100" dist="38100" dir="2700000" algn="tl">
                    <a:srgbClr val="C0C0C0"/>
                  </a:outerShdw>
                </a:effectLst>
              </a:rPr>
              <a:t>2 Key Players</a:t>
            </a:r>
          </a:p>
        </p:txBody>
      </p:sp>
      <p:sp>
        <p:nvSpPr>
          <p:cNvPr id="25605" name="Text Box 5"/>
          <p:cNvSpPr txBox="1">
            <a:spLocks noChangeArrowheads="1"/>
          </p:cNvSpPr>
          <p:nvPr/>
        </p:nvSpPr>
        <p:spPr bwMode="auto">
          <a:xfrm>
            <a:off x="586242" y="4813573"/>
            <a:ext cx="7938634" cy="6462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1387" tIns="45693" rIns="91387" bIns="45693">
            <a:spAutoFit/>
          </a:bodyPr>
          <a:lstStyle>
            <a:lvl1pPr defTabSz="1276350">
              <a:defRPr>
                <a:solidFill>
                  <a:schemeClr val="tx1"/>
                </a:solidFill>
                <a:latin typeface="Arial" charset="0"/>
              </a:defRPr>
            </a:lvl1pPr>
            <a:lvl2pPr marL="638175" defTabSz="1276350">
              <a:defRPr>
                <a:solidFill>
                  <a:schemeClr val="tx1"/>
                </a:solidFill>
                <a:latin typeface="Arial" charset="0"/>
              </a:defRPr>
            </a:lvl2pPr>
            <a:lvl3pPr marL="1276350" defTabSz="1276350">
              <a:defRPr>
                <a:solidFill>
                  <a:schemeClr val="tx1"/>
                </a:solidFill>
                <a:latin typeface="Arial" charset="0"/>
              </a:defRPr>
            </a:lvl3pPr>
            <a:lvl4pPr marL="1912938" defTabSz="1276350">
              <a:defRPr>
                <a:solidFill>
                  <a:schemeClr val="tx1"/>
                </a:solidFill>
                <a:latin typeface="Arial" charset="0"/>
              </a:defRPr>
            </a:lvl4pPr>
            <a:lvl5pPr marL="2552700" defTabSz="1276350">
              <a:defRPr>
                <a:solidFill>
                  <a:schemeClr val="tx1"/>
                </a:solidFill>
                <a:latin typeface="Arial" charset="0"/>
              </a:defRPr>
            </a:lvl5pPr>
            <a:lvl6pPr marL="3009900" defTabSz="1276350" fontAlgn="base">
              <a:spcBef>
                <a:spcPct val="0"/>
              </a:spcBef>
              <a:spcAft>
                <a:spcPct val="0"/>
              </a:spcAft>
              <a:defRPr>
                <a:solidFill>
                  <a:schemeClr val="tx1"/>
                </a:solidFill>
                <a:latin typeface="Arial" charset="0"/>
              </a:defRPr>
            </a:lvl6pPr>
            <a:lvl7pPr marL="3467100" defTabSz="1276350" fontAlgn="base">
              <a:spcBef>
                <a:spcPct val="0"/>
              </a:spcBef>
              <a:spcAft>
                <a:spcPct val="0"/>
              </a:spcAft>
              <a:defRPr>
                <a:solidFill>
                  <a:schemeClr val="tx1"/>
                </a:solidFill>
                <a:latin typeface="Arial" charset="0"/>
              </a:defRPr>
            </a:lvl7pPr>
            <a:lvl8pPr marL="3924300" defTabSz="1276350" fontAlgn="base">
              <a:spcBef>
                <a:spcPct val="0"/>
              </a:spcBef>
              <a:spcAft>
                <a:spcPct val="0"/>
              </a:spcAft>
              <a:defRPr>
                <a:solidFill>
                  <a:schemeClr val="tx1"/>
                </a:solidFill>
                <a:latin typeface="Arial" charset="0"/>
              </a:defRPr>
            </a:lvl8pPr>
            <a:lvl9pPr marL="4381500" defTabSz="1276350" fontAlgn="base">
              <a:spcBef>
                <a:spcPct val="0"/>
              </a:spcBef>
              <a:spcAft>
                <a:spcPct val="0"/>
              </a:spcAft>
              <a:defRPr>
                <a:solidFill>
                  <a:schemeClr val="tx1"/>
                </a:solidFill>
                <a:latin typeface="Arial" charset="0"/>
              </a:defRPr>
            </a:lvl9pPr>
          </a:lstStyle>
          <a:p>
            <a:pPr algn="ctr"/>
            <a:r>
              <a:rPr lang="en-US" sz="2000" dirty="0">
                <a:latin typeface="Impact" pitchFamily="34" charset="0"/>
              </a:rPr>
              <a:t>Constructive </a:t>
            </a:r>
            <a:r>
              <a:rPr lang="en-US" sz="2000" dirty="0" smtClean="0">
                <a:latin typeface="Impact" pitchFamily="34" charset="0"/>
              </a:rPr>
              <a:t>Engagement </a:t>
            </a:r>
            <a:r>
              <a:rPr lang="en-US" sz="3600" dirty="0">
                <a:solidFill>
                  <a:srgbClr val="CC0000"/>
                </a:solidFill>
                <a:latin typeface="Freestyle Script" pitchFamily="66" charset="0"/>
              </a:rPr>
              <a:t>(</a:t>
            </a:r>
            <a:r>
              <a:rPr lang="en-US" sz="3600" dirty="0" err="1">
                <a:solidFill>
                  <a:srgbClr val="CC0000"/>
                </a:solidFill>
                <a:latin typeface="Freestyle Script" pitchFamily="66" charset="0"/>
              </a:rPr>
              <a:t>Makabuluhang</a:t>
            </a:r>
            <a:r>
              <a:rPr lang="en-US" sz="3600" dirty="0">
                <a:solidFill>
                  <a:srgbClr val="CC0000"/>
                </a:solidFill>
                <a:latin typeface="Freestyle Script" pitchFamily="66" charset="0"/>
              </a:rPr>
              <a:t> </a:t>
            </a:r>
            <a:r>
              <a:rPr lang="en-US" sz="3600" dirty="0" err="1">
                <a:solidFill>
                  <a:srgbClr val="CC0000"/>
                </a:solidFill>
                <a:latin typeface="Freestyle Script" pitchFamily="66" charset="0"/>
              </a:rPr>
              <a:t>Pakikilahok</a:t>
            </a:r>
            <a:r>
              <a:rPr lang="en-US" sz="3600" dirty="0" smtClean="0">
                <a:solidFill>
                  <a:srgbClr val="CC0000"/>
                </a:solidFill>
                <a:latin typeface="Freestyle Script" pitchFamily="66" charset="0"/>
              </a:rPr>
              <a:t>)</a:t>
            </a:r>
            <a:endParaRPr lang="en-US" sz="3600" dirty="0">
              <a:solidFill>
                <a:srgbClr val="CC0000"/>
              </a:solidFill>
              <a:latin typeface="Freestyle Script" pitchFamily="66" charset="0"/>
            </a:endParaRPr>
          </a:p>
        </p:txBody>
      </p:sp>
      <p:sp>
        <p:nvSpPr>
          <p:cNvPr id="11" name="Rectangle 10"/>
          <p:cNvSpPr/>
          <p:nvPr/>
        </p:nvSpPr>
        <p:spPr>
          <a:xfrm>
            <a:off x="2286000" y="5382161"/>
            <a:ext cx="4572000" cy="1323439"/>
          </a:xfrm>
          <a:prstGeom prst="rect">
            <a:avLst/>
          </a:prstGeom>
        </p:spPr>
        <p:txBody>
          <a:bodyPr>
            <a:spAutoFit/>
          </a:bodyPr>
          <a:lstStyle/>
          <a:p>
            <a:pPr algn="ctr"/>
            <a:r>
              <a:rPr lang="en-US" sz="2000" b="1" dirty="0">
                <a:solidFill>
                  <a:srgbClr val="005A9E"/>
                </a:solidFill>
                <a:latin typeface="Arial Narrow" pitchFamily="34" charset="0"/>
              </a:rPr>
              <a:t>Para </a:t>
            </a:r>
            <a:r>
              <a:rPr lang="en-US" sz="2000" b="1" dirty="0" err="1">
                <a:solidFill>
                  <a:srgbClr val="005A9E"/>
                </a:solidFill>
                <a:latin typeface="Arial Narrow" pitchFamily="34" charset="0"/>
              </a:rPr>
              <a:t>sa</a:t>
            </a:r>
            <a:r>
              <a:rPr lang="en-US" sz="2000" b="1" dirty="0">
                <a:solidFill>
                  <a:srgbClr val="005A9E"/>
                </a:solidFill>
                <a:latin typeface="Arial Narrow" pitchFamily="34" charset="0"/>
              </a:rPr>
              <a:t> mas </a:t>
            </a:r>
            <a:r>
              <a:rPr lang="en-US" sz="2000" b="1" dirty="0" err="1">
                <a:solidFill>
                  <a:srgbClr val="005A9E"/>
                </a:solidFill>
                <a:latin typeface="Arial Narrow" pitchFamily="34" charset="0"/>
              </a:rPr>
              <a:t>mahusay</a:t>
            </a:r>
            <a:r>
              <a:rPr lang="en-US" sz="2000" b="1" dirty="0">
                <a:solidFill>
                  <a:srgbClr val="005A9E"/>
                </a:solidFill>
                <a:latin typeface="Arial Narrow" pitchFamily="34" charset="0"/>
              </a:rPr>
              <a:t> </a:t>
            </a:r>
            <a:r>
              <a:rPr lang="en-US" sz="2000" b="1" dirty="0" err="1">
                <a:solidFill>
                  <a:srgbClr val="005A9E"/>
                </a:solidFill>
                <a:latin typeface="Arial Narrow" pitchFamily="34" charset="0"/>
              </a:rPr>
              <a:t>na</a:t>
            </a:r>
            <a:r>
              <a:rPr lang="en-US" sz="2000" b="1" dirty="0">
                <a:solidFill>
                  <a:srgbClr val="005A9E"/>
                </a:solidFill>
                <a:latin typeface="Arial Narrow" pitchFamily="34" charset="0"/>
              </a:rPr>
              <a:t> </a:t>
            </a:r>
            <a:r>
              <a:rPr lang="en-US" sz="2000" b="1" dirty="0" err="1">
                <a:solidFill>
                  <a:srgbClr val="005A9E"/>
                </a:solidFill>
                <a:latin typeface="Arial Narrow" pitchFamily="34" charset="0"/>
              </a:rPr>
              <a:t>paghahatid</a:t>
            </a:r>
            <a:r>
              <a:rPr lang="en-US" sz="2000" b="1" dirty="0">
                <a:solidFill>
                  <a:srgbClr val="005A9E"/>
                </a:solidFill>
                <a:latin typeface="Arial Narrow" pitchFamily="34" charset="0"/>
              </a:rPr>
              <a:t> </a:t>
            </a:r>
            <a:r>
              <a:rPr lang="en-US" sz="2000" b="1" dirty="0" err="1">
                <a:solidFill>
                  <a:srgbClr val="005A9E"/>
                </a:solidFill>
                <a:latin typeface="Arial Narrow" pitchFamily="34" charset="0"/>
              </a:rPr>
              <a:t>ng</a:t>
            </a:r>
            <a:endParaRPr lang="en-US" sz="2000" b="1" dirty="0">
              <a:solidFill>
                <a:srgbClr val="005A9E"/>
              </a:solidFill>
              <a:latin typeface="Arial Narrow" pitchFamily="34" charset="0"/>
            </a:endParaRPr>
          </a:p>
          <a:p>
            <a:pPr algn="ctr"/>
            <a:r>
              <a:rPr lang="en-US" sz="2000" b="1" dirty="0" smtClean="0">
                <a:solidFill>
                  <a:srgbClr val="005A9E"/>
                </a:solidFill>
                <a:latin typeface="Arial Narrow" pitchFamily="34" charset="0"/>
              </a:rPr>
              <a:t> - </a:t>
            </a:r>
            <a:r>
              <a:rPr lang="en-US" sz="2000" b="1" dirty="0" err="1" smtClean="0">
                <a:solidFill>
                  <a:srgbClr val="005A9E"/>
                </a:solidFill>
                <a:latin typeface="Arial Narrow" pitchFamily="34" charset="0"/>
              </a:rPr>
              <a:t>Palingkurang</a:t>
            </a:r>
            <a:r>
              <a:rPr lang="en-US" sz="2000" b="1" dirty="0" smtClean="0">
                <a:solidFill>
                  <a:srgbClr val="005A9E"/>
                </a:solidFill>
                <a:latin typeface="Arial Narrow" pitchFamily="34" charset="0"/>
              </a:rPr>
              <a:t> </a:t>
            </a:r>
            <a:r>
              <a:rPr lang="en-US" sz="2000" b="1" dirty="0" err="1">
                <a:solidFill>
                  <a:srgbClr val="005A9E"/>
                </a:solidFill>
                <a:latin typeface="Arial Narrow" pitchFamily="34" charset="0"/>
              </a:rPr>
              <a:t>pangmadla</a:t>
            </a:r>
            <a:endParaRPr lang="en-US" sz="2000" b="1" dirty="0">
              <a:solidFill>
                <a:srgbClr val="005A9E"/>
              </a:solidFill>
              <a:latin typeface="Arial Narrow" pitchFamily="34" charset="0"/>
            </a:endParaRPr>
          </a:p>
          <a:p>
            <a:pPr algn="ctr">
              <a:buFontTx/>
              <a:buChar char="-"/>
            </a:pPr>
            <a:r>
              <a:rPr lang="en-US" sz="2000" b="1" dirty="0">
                <a:solidFill>
                  <a:srgbClr val="005A9E"/>
                </a:solidFill>
                <a:latin typeface="Arial Narrow" pitchFamily="34" charset="0"/>
              </a:rPr>
              <a:t> </a:t>
            </a:r>
            <a:r>
              <a:rPr lang="en-US" sz="2000" b="1" dirty="0" err="1" smtClean="0">
                <a:solidFill>
                  <a:srgbClr val="005A9E"/>
                </a:solidFill>
                <a:latin typeface="Arial Narrow" pitchFamily="34" charset="0"/>
              </a:rPr>
              <a:t>Pagpabuti</a:t>
            </a:r>
            <a:r>
              <a:rPr lang="en-US" sz="2000" b="1" dirty="0" smtClean="0">
                <a:solidFill>
                  <a:srgbClr val="005A9E"/>
                </a:solidFill>
                <a:latin typeface="Arial Narrow" pitchFamily="34" charset="0"/>
              </a:rPr>
              <a:t> </a:t>
            </a:r>
            <a:r>
              <a:rPr lang="en-US" sz="2000" b="1" dirty="0" err="1" smtClean="0">
                <a:solidFill>
                  <a:srgbClr val="005A9E"/>
                </a:solidFill>
                <a:latin typeface="Arial Narrow" pitchFamily="34" charset="0"/>
              </a:rPr>
              <a:t>ng</a:t>
            </a:r>
            <a:r>
              <a:rPr lang="en-US" sz="2000" b="1" dirty="0" smtClean="0">
                <a:solidFill>
                  <a:srgbClr val="005A9E"/>
                </a:solidFill>
                <a:latin typeface="Arial Narrow" pitchFamily="34" charset="0"/>
              </a:rPr>
              <a:t> </a:t>
            </a:r>
            <a:r>
              <a:rPr lang="en-US" sz="2000" b="1" dirty="0" err="1" smtClean="0">
                <a:solidFill>
                  <a:srgbClr val="005A9E"/>
                </a:solidFill>
                <a:latin typeface="Arial Narrow" pitchFamily="34" charset="0"/>
              </a:rPr>
              <a:t>kapakanang</a:t>
            </a:r>
            <a:r>
              <a:rPr lang="en-US" sz="2000" b="1" dirty="0" smtClean="0">
                <a:solidFill>
                  <a:srgbClr val="005A9E"/>
                </a:solidFill>
                <a:latin typeface="Arial Narrow" pitchFamily="34" charset="0"/>
              </a:rPr>
              <a:t> </a:t>
            </a:r>
            <a:r>
              <a:rPr lang="en-US" sz="2000" b="1" dirty="0" err="1" smtClean="0">
                <a:solidFill>
                  <a:srgbClr val="005A9E"/>
                </a:solidFill>
                <a:latin typeface="Arial Narrow" pitchFamily="34" charset="0"/>
              </a:rPr>
              <a:t>mamamayan</a:t>
            </a:r>
            <a:endParaRPr lang="en-US" sz="2000" b="1" dirty="0">
              <a:solidFill>
                <a:srgbClr val="005A9E"/>
              </a:solidFill>
              <a:latin typeface="Arial Narrow" pitchFamily="34" charset="0"/>
            </a:endParaRPr>
          </a:p>
          <a:p>
            <a:pPr algn="ctr">
              <a:buFontTx/>
              <a:buChar char="-"/>
            </a:pPr>
            <a:r>
              <a:rPr lang="en-US" sz="2000" b="1" dirty="0">
                <a:solidFill>
                  <a:srgbClr val="005A9E"/>
                </a:solidFill>
                <a:latin typeface="Arial Narrow" pitchFamily="34" charset="0"/>
              </a:rPr>
              <a:t> </a:t>
            </a:r>
            <a:r>
              <a:rPr lang="en-US" sz="2000" b="1" dirty="0" err="1" smtClean="0">
                <a:solidFill>
                  <a:srgbClr val="005A9E"/>
                </a:solidFill>
                <a:latin typeface="Arial Narrow" pitchFamily="34" charset="0"/>
              </a:rPr>
              <a:t>Pangangalaga</a:t>
            </a:r>
            <a:r>
              <a:rPr lang="en-US" sz="2000" b="1" dirty="0" smtClean="0">
                <a:solidFill>
                  <a:srgbClr val="005A9E"/>
                </a:solidFill>
                <a:latin typeface="Arial Narrow" pitchFamily="34" charset="0"/>
              </a:rPr>
              <a:t> </a:t>
            </a:r>
            <a:r>
              <a:rPr lang="en-US" sz="2000" b="1" dirty="0" err="1" smtClean="0">
                <a:solidFill>
                  <a:srgbClr val="005A9E"/>
                </a:solidFill>
                <a:latin typeface="Arial Narrow" pitchFamily="34" charset="0"/>
              </a:rPr>
              <a:t>ng</a:t>
            </a:r>
            <a:r>
              <a:rPr lang="en-US" sz="2000" b="1" dirty="0" smtClean="0">
                <a:solidFill>
                  <a:srgbClr val="005A9E"/>
                </a:solidFill>
                <a:latin typeface="Arial Narrow" pitchFamily="34" charset="0"/>
              </a:rPr>
              <a:t> </a:t>
            </a:r>
            <a:r>
              <a:rPr lang="en-US" sz="2000" b="1" dirty="0" err="1" smtClean="0">
                <a:solidFill>
                  <a:srgbClr val="005A9E"/>
                </a:solidFill>
                <a:latin typeface="Arial Narrow" pitchFamily="34" charset="0"/>
              </a:rPr>
              <a:t>karapatan</a:t>
            </a:r>
            <a:r>
              <a:rPr lang="en-US" sz="2000" b="1" dirty="0" smtClean="0">
                <a:solidFill>
                  <a:srgbClr val="005A9E"/>
                </a:solidFill>
                <a:latin typeface="Arial Narrow" pitchFamily="34" charset="0"/>
              </a:rPr>
              <a:t> </a:t>
            </a:r>
            <a:r>
              <a:rPr lang="en-US" sz="2000" b="1" dirty="0" err="1" smtClean="0">
                <a:solidFill>
                  <a:srgbClr val="005A9E"/>
                </a:solidFill>
                <a:latin typeface="Arial Narrow" pitchFamily="34" charset="0"/>
              </a:rPr>
              <a:t>pantao</a:t>
            </a:r>
            <a:endParaRPr lang="en-US" sz="2000" b="1" dirty="0">
              <a:solidFill>
                <a:srgbClr val="005A9E"/>
              </a:solidFill>
              <a:latin typeface="Arial Narrow" pitchFamily="34" charset="0"/>
            </a:endParaRPr>
          </a:p>
        </p:txBody>
      </p:sp>
      <p:sp>
        <p:nvSpPr>
          <p:cNvPr id="12" name="Title 1"/>
          <p:cNvSpPr txBox="1">
            <a:spLocks/>
          </p:cNvSpPr>
          <p:nvPr/>
        </p:nvSpPr>
        <p:spPr>
          <a:xfrm>
            <a:off x="457200" y="152400"/>
            <a:ext cx="8230054" cy="1143000"/>
          </a:xfrm>
          <a:prstGeom prst="rect">
            <a:avLst/>
          </a:prstGeom>
        </p:spPr>
        <p:txBody>
          <a:bodyPr vert="horz" lIns="91440" tIns="45720" rIns="91440" bIns="45720" rtlCol="0" anchor="ctr">
            <a:normAutofit fontScale="8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4800" b="1" dirty="0"/>
              <a:t>ANG INAASAHANG TUGON NG LOCAL NA PAMAHALAAN </a:t>
            </a:r>
            <a:endParaRPr lang="en-US" sz="4800" b="1" dirty="0">
              <a:solidFill>
                <a:srgbClr val="4D4D4D"/>
              </a:solidFill>
              <a:effectLst>
                <a:outerShdw blurRad="38100" dist="38100" dir="2700000" algn="tl">
                  <a:srgbClr val="C0C0C0"/>
                </a:outerShdw>
              </a:effectLst>
            </a:endParaRPr>
          </a:p>
        </p:txBody>
      </p:sp>
      <p:sp>
        <p:nvSpPr>
          <p:cNvPr id="3" name="Date Placeholder 2"/>
          <p:cNvSpPr>
            <a:spLocks noGrp="1"/>
          </p:cNvSpPr>
          <p:nvPr>
            <p:ph type="dt" sz="half" idx="10"/>
          </p:nvPr>
        </p:nvSpPr>
        <p:spPr/>
        <p:txBody>
          <a:bodyPr/>
          <a:lstStyle/>
          <a:p>
            <a:r>
              <a:rPr lang="en-US" smtClean="0"/>
              <a:t>i-Pantawid eFDS 5</a:t>
            </a:r>
            <a:endParaRPr lang="en-US"/>
          </a:p>
        </p:txBody>
      </p:sp>
      <p:sp>
        <p:nvSpPr>
          <p:cNvPr id="4" name="Slide Number Placeholder 3"/>
          <p:cNvSpPr>
            <a:spLocks noGrp="1"/>
          </p:cNvSpPr>
          <p:nvPr>
            <p:ph type="sldNum" sz="quarter" idx="12"/>
          </p:nvPr>
        </p:nvSpPr>
        <p:spPr/>
        <p:txBody>
          <a:bodyPr/>
          <a:lstStyle/>
          <a:p>
            <a:fld id="{FD1F5157-FDDE-4CDF-8D20-C3A8F46CEA9B}" type="slidenum">
              <a:rPr lang="en-US" smtClean="0"/>
              <a:t>6</a:t>
            </a:fld>
            <a:endParaRPr lang="en-US"/>
          </a:p>
        </p:txBody>
      </p:sp>
    </p:spTree>
    <p:extLst>
      <p:ext uri="{BB962C8B-B14F-4D97-AF65-F5344CB8AC3E}">
        <p14:creationId xmlns:p14="http://schemas.microsoft.com/office/powerpoint/2010/main" val="4243184636"/>
      </p:ext>
    </p:extLst>
  </p:cSld>
  <p:clrMapOvr>
    <a:masterClrMapping/>
  </p:clrMapOvr>
  <p:transition>
    <p:fade thruBlk="1"/>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dissolve">
                                      <p:cBhvr>
                                        <p:cTn id="10"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2667000"/>
          </a:xfrm>
        </p:spPr>
        <p:txBody>
          <a:bodyPr>
            <a:noAutofit/>
          </a:bodyPr>
          <a:lstStyle/>
          <a:p>
            <a:r>
              <a:rPr lang="en-PH" sz="1400" b="1" dirty="0"/>
              <a:t>SOCIAL CONTRACT</a:t>
            </a:r>
            <a:r>
              <a:rPr lang="en-PH" sz="1400" dirty="0"/>
              <a:t/>
            </a:r>
            <a:br>
              <a:rPr lang="en-PH" sz="1400" dirty="0"/>
            </a:br>
            <a:r>
              <a:rPr lang="en-PH" sz="1400" dirty="0"/>
              <a:t> </a:t>
            </a:r>
            <a:r>
              <a:rPr lang="en-PH" sz="1400" b="1" i="1" dirty="0" smtClean="0">
                <a:solidFill>
                  <a:srgbClr val="C00000"/>
                </a:solidFill>
              </a:rPr>
              <a:t>KASUNDUANG PANLIPUNAN</a:t>
            </a:r>
            <a:r>
              <a:rPr lang="en-PH" sz="1400" dirty="0"/>
              <a:t/>
            </a:r>
            <a:br>
              <a:rPr lang="en-PH" sz="1400" dirty="0"/>
            </a:br>
            <a:r>
              <a:rPr lang="en-PH" sz="1400" dirty="0"/>
              <a:t>This Social Contract is entered into by duly authorized representatives of the</a:t>
            </a:r>
            <a:br>
              <a:rPr lang="en-PH" sz="1400" dirty="0"/>
            </a:br>
            <a:r>
              <a:rPr lang="en-PH" sz="1400" dirty="0"/>
              <a:t> </a:t>
            </a:r>
            <a:br>
              <a:rPr lang="en-PH" sz="1400" dirty="0"/>
            </a:br>
            <a:r>
              <a:rPr lang="en-PH" sz="1400" dirty="0"/>
              <a:t>Local Government Unit of _________________________________________________________,</a:t>
            </a:r>
            <a:br>
              <a:rPr lang="en-PH" sz="1400" dirty="0"/>
            </a:br>
            <a:r>
              <a:rPr lang="en-PH" sz="1400" i="1" dirty="0"/>
              <a:t>(city/municipality, province)</a:t>
            </a:r>
            <a:r>
              <a:rPr lang="en-PH" sz="1400" dirty="0"/>
              <a:t/>
            </a:r>
            <a:br>
              <a:rPr lang="en-PH" sz="1400" dirty="0"/>
            </a:br>
            <a:r>
              <a:rPr lang="en-PH" sz="1400" dirty="0"/>
              <a:t> represented by officials present, referred to as LGU officials</a:t>
            </a:r>
            <a:br>
              <a:rPr lang="en-PH" sz="1400" dirty="0"/>
            </a:br>
            <a:r>
              <a:rPr lang="en-PH" sz="1400" dirty="0"/>
              <a:t>and</a:t>
            </a:r>
            <a:br>
              <a:rPr lang="en-PH" sz="1400" dirty="0"/>
            </a:br>
            <a:r>
              <a:rPr lang="en-PH" sz="1400" dirty="0"/>
              <a:t>Pantawid </a:t>
            </a:r>
            <a:r>
              <a:rPr lang="en-PH" sz="1400" dirty="0" err="1"/>
              <a:t>Pamilyang</a:t>
            </a:r>
            <a:r>
              <a:rPr lang="en-PH" sz="1400" dirty="0"/>
              <a:t> Pilipino Program members of ____________________________________,</a:t>
            </a:r>
            <a:br>
              <a:rPr lang="en-PH" sz="1400" dirty="0"/>
            </a:br>
            <a:r>
              <a:rPr lang="en-PH" sz="1400" i="1" dirty="0"/>
              <a:t>(city/municipality, province)</a:t>
            </a:r>
            <a:r>
              <a:rPr lang="en-PH" sz="1400" dirty="0"/>
              <a:t/>
            </a:r>
            <a:br>
              <a:rPr lang="en-PH" sz="1400" dirty="0"/>
            </a:br>
            <a:r>
              <a:rPr lang="en-PH" sz="1400" dirty="0"/>
              <a:t>represented by their Parent Leaders and members present, referred to as Pantawid members.</a:t>
            </a:r>
            <a:br>
              <a:rPr lang="en-PH" sz="1400" dirty="0"/>
            </a:br>
            <a:endParaRPr lang="en-PH" sz="1400" dirty="0"/>
          </a:p>
        </p:txBody>
      </p:sp>
      <p:sp>
        <p:nvSpPr>
          <p:cNvPr id="3" name="Content Placeholder 2"/>
          <p:cNvSpPr>
            <a:spLocks noGrp="1"/>
          </p:cNvSpPr>
          <p:nvPr>
            <p:ph idx="1"/>
          </p:nvPr>
        </p:nvSpPr>
        <p:spPr>
          <a:xfrm>
            <a:off x="457200" y="2819400"/>
            <a:ext cx="8229600" cy="3810000"/>
          </a:xfrm>
        </p:spPr>
        <p:txBody>
          <a:bodyPr>
            <a:normAutofit fontScale="85000" lnSpcReduction="20000"/>
          </a:bodyPr>
          <a:lstStyle/>
          <a:p>
            <a:r>
              <a:rPr lang="en-PH" dirty="0" smtClean="0"/>
              <a:t>Document title (Social Contract)</a:t>
            </a:r>
          </a:p>
          <a:p>
            <a:r>
              <a:rPr lang="en-PH" dirty="0" smtClean="0"/>
              <a:t>Parties to the Social Contract</a:t>
            </a:r>
          </a:p>
          <a:p>
            <a:r>
              <a:rPr lang="en-PH" dirty="0" smtClean="0"/>
              <a:t>Preamble (</a:t>
            </a:r>
            <a:r>
              <a:rPr lang="en-PH" dirty="0" err="1" smtClean="0"/>
              <a:t>Batayan</a:t>
            </a:r>
            <a:r>
              <a:rPr lang="en-PH" dirty="0" smtClean="0"/>
              <a:t> </a:t>
            </a:r>
            <a:r>
              <a:rPr lang="en-PH" dirty="0" err="1" smtClean="0"/>
              <a:t>ng</a:t>
            </a:r>
            <a:r>
              <a:rPr lang="en-PH" dirty="0" smtClean="0"/>
              <a:t> </a:t>
            </a:r>
            <a:r>
              <a:rPr lang="en-PH" dirty="0" err="1" smtClean="0"/>
              <a:t>kasunduan</a:t>
            </a:r>
            <a:r>
              <a:rPr lang="en-PH" dirty="0" smtClean="0"/>
              <a:t>)</a:t>
            </a:r>
          </a:p>
          <a:p>
            <a:pPr lvl="1"/>
            <a:r>
              <a:rPr lang="en-PH" dirty="0" err="1" smtClean="0">
                <a:solidFill>
                  <a:schemeClr val="tx2">
                    <a:lumMod val="75000"/>
                  </a:schemeClr>
                </a:solidFill>
              </a:rPr>
              <a:t>Pangarap</a:t>
            </a:r>
            <a:r>
              <a:rPr lang="en-PH" dirty="0" smtClean="0">
                <a:solidFill>
                  <a:schemeClr val="tx2">
                    <a:lumMod val="75000"/>
                  </a:schemeClr>
                </a:solidFill>
              </a:rPr>
              <a:t> </a:t>
            </a:r>
            <a:r>
              <a:rPr lang="en-PH" dirty="0" err="1" smtClean="0">
                <a:solidFill>
                  <a:schemeClr val="tx2">
                    <a:lumMod val="75000"/>
                  </a:schemeClr>
                </a:solidFill>
              </a:rPr>
              <a:t>ng</a:t>
            </a:r>
            <a:r>
              <a:rPr lang="en-PH" dirty="0" smtClean="0">
                <a:solidFill>
                  <a:schemeClr val="tx2">
                    <a:lumMod val="75000"/>
                  </a:schemeClr>
                </a:solidFill>
              </a:rPr>
              <a:t> </a:t>
            </a:r>
            <a:r>
              <a:rPr lang="en-PH" dirty="0" err="1" smtClean="0">
                <a:solidFill>
                  <a:schemeClr val="tx2">
                    <a:lumMod val="75000"/>
                  </a:schemeClr>
                </a:solidFill>
              </a:rPr>
              <a:t>Pamayanan</a:t>
            </a:r>
            <a:endParaRPr lang="en-PH" dirty="0" smtClean="0">
              <a:solidFill>
                <a:schemeClr val="tx2">
                  <a:lumMod val="75000"/>
                </a:schemeClr>
              </a:solidFill>
            </a:endParaRPr>
          </a:p>
          <a:p>
            <a:pPr lvl="1"/>
            <a:r>
              <a:rPr lang="en-PH" dirty="0" err="1" smtClean="0">
                <a:solidFill>
                  <a:schemeClr val="tx2">
                    <a:lumMod val="75000"/>
                  </a:schemeClr>
                </a:solidFill>
              </a:rPr>
              <a:t>Ang</a:t>
            </a:r>
            <a:r>
              <a:rPr lang="en-PH" dirty="0" smtClean="0">
                <a:solidFill>
                  <a:schemeClr val="tx2">
                    <a:lumMod val="75000"/>
                  </a:schemeClr>
                </a:solidFill>
              </a:rPr>
              <a:t> Plano </a:t>
            </a:r>
            <a:r>
              <a:rPr lang="en-PH" dirty="0" err="1" smtClean="0">
                <a:solidFill>
                  <a:schemeClr val="tx2">
                    <a:lumMod val="75000"/>
                  </a:schemeClr>
                </a:solidFill>
              </a:rPr>
              <a:t>ng</a:t>
            </a:r>
            <a:r>
              <a:rPr lang="en-PH" dirty="0" smtClean="0">
                <a:solidFill>
                  <a:schemeClr val="tx2">
                    <a:lumMod val="75000"/>
                  </a:schemeClr>
                </a:solidFill>
              </a:rPr>
              <a:t> </a:t>
            </a:r>
            <a:r>
              <a:rPr lang="en-PH" dirty="0" err="1" smtClean="0">
                <a:solidFill>
                  <a:schemeClr val="tx2">
                    <a:lumMod val="75000"/>
                  </a:schemeClr>
                </a:solidFill>
              </a:rPr>
              <a:t>Aming</a:t>
            </a:r>
            <a:r>
              <a:rPr lang="en-PH" dirty="0" smtClean="0">
                <a:solidFill>
                  <a:schemeClr val="tx2">
                    <a:lumMod val="75000"/>
                  </a:schemeClr>
                </a:solidFill>
              </a:rPr>
              <a:t> </a:t>
            </a:r>
            <a:r>
              <a:rPr lang="en-PH" dirty="0" err="1" smtClean="0">
                <a:solidFill>
                  <a:schemeClr val="tx2">
                    <a:lumMod val="75000"/>
                  </a:schemeClr>
                </a:solidFill>
              </a:rPr>
              <a:t>Pamayanan</a:t>
            </a:r>
            <a:endParaRPr lang="en-PH" dirty="0" smtClean="0">
              <a:solidFill>
                <a:schemeClr val="tx2">
                  <a:lumMod val="75000"/>
                </a:schemeClr>
              </a:solidFill>
            </a:endParaRPr>
          </a:p>
          <a:p>
            <a:r>
              <a:rPr lang="en-PH" dirty="0" err="1" smtClean="0"/>
              <a:t>Tugon</a:t>
            </a:r>
            <a:r>
              <a:rPr lang="en-PH" dirty="0" smtClean="0"/>
              <a:t> </a:t>
            </a:r>
            <a:r>
              <a:rPr lang="en-PH" dirty="0" err="1" smtClean="0"/>
              <a:t>ng</a:t>
            </a:r>
            <a:r>
              <a:rPr lang="en-PH" dirty="0" smtClean="0"/>
              <a:t> </a:t>
            </a:r>
            <a:r>
              <a:rPr lang="en-PH" dirty="0" err="1" smtClean="0"/>
              <a:t>pamahalaan</a:t>
            </a:r>
            <a:r>
              <a:rPr lang="en-PH" dirty="0" smtClean="0"/>
              <a:t> (LGU officials)</a:t>
            </a:r>
          </a:p>
          <a:p>
            <a:r>
              <a:rPr lang="en-PH" dirty="0" err="1" smtClean="0"/>
              <a:t>Tugon</a:t>
            </a:r>
            <a:r>
              <a:rPr lang="en-PH" dirty="0" smtClean="0"/>
              <a:t> </a:t>
            </a:r>
            <a:r>
              <a:rPr lang="en-PH" dirty="0" err="1" smtClean="0"/>
              <a:t>ng</a:t>
            </a:r>
            <a:r>
              <a:rPr lang="en-PH" dirty="0" smtClean="0"/>
              <a:t> </a:t>
            </a:r>
            <a:r>
              <a:rPr lang="en-PH" dirty="0" err="1" smtClean="0"/>
              <a:t>mamamayan</a:t>
            </a:r>
            <a:r>
              <a:rPr lang="en-PH" dirty="0" smtClean="0"/>
              <a:t> (Pantawid members)</a:t>
            </a:r>
          </a:p>
          <a:p>
            <a:r>
              <a:rPr lang="en-PH" dirty="0" err="1" smtClean="0"/>
              <a:t>Kailan</a:t>
            </a:r>
            <a:r>
              <a:rPr lang="en-PH" dirty="0" smtClean="0"/>
              <a:t> </a:t>
            </a:r>
            <a:r>
              <a:rPr lang="en-PH" dirty="0" err="1" smtClean="0"/>
              <a:t>ginawa</a:t>
            </a:r>
            <a:r>
              <a:rPr lang="en-PH" dirty="0" smtClean="0"/>
              <a:t> </a:t>
            </a:r>
            <a:r>
              <a:rPr lang="en-PH" dirty="0" err="1" smtClean="0"/>
              <a:t>ang</a:t>
            </a:r>
            <a:r>
              <a:rPr lang="en-PH" dirty="0" smtClean="0"/>
              <a:t> </a:t>
            </a:r>
            <a:r>
              <a:rPr lang="en-PH" dirty="0" err="1" smtClean="0"/>
              <a:t>kasunduan</a:t>
            </a:r>
            <a:endParaRPr lang="en-PH" dirty="0" smtClean="0"/>
          </a:p>
          <a:p>
            <a:r>
              <a:rPr lang="en-PH" dirty="0" err="1" smtClean="0"/>
              <a:t>Lagda</a:t>
            </a:r>
            <a:r>
              <a:rPr lang="en-PH" dirty="0" smtClean="0"/>
              <a:t> </a:t>
            </a:r>
            <a:r>
              <a:rPr lang="en-PH" dirty="0" err="1" smtClean="0"/>
              <a:t>ng</a:t>
            </a:r>
            <a:r>
              <a:rPr lang="en-PH" dirty="0" smtClean="0"/>
              <a:t> </a:t>
            </a:r>
            <a:r>
              <a:rPr lang="en-PH" dirty="0" err="1" smtClean="0"/>
              <a:t>mga</a:t>
            </a:r>
            <a:r>
              <a:rPr lang="en-PH" dirty="0" smtClean="0"/>
              <a:t> </a:t>
            </a:r>
            <a:r>
              <a:rPr lang="en-PH" dirty="0" err="1" smtClean="0"/>
              <a:t>kalahok</a:t>
            </a:r>
            <a:endParaRPr lang="en-PH" dirty="0"/>
          </a:p>
        </p:txBody>
      </p:sp>
      <p:sp>
        <p:nvSpPr>
          <p:cNvPr id="4" name="Date Placeholder 3"/>
          <p:cNvSpPr>
            <a:spLocks noGrp="1"/>
          </p:cNvSpPr>
          <p:nvPr>
            <p:ph type="dt" sz="half" idx="10"/>
          </p:nvPr>
        </p:nvSpPr>
        <p:spPr/>
        <p:txBody>
          <a:bodyPr/>
          <a:lstStyle/>
          <a:p>
            <a:r>
              <a:rPr lang="en-US" smtClean="0"/>
              <a:t>i-Pantawid eFDS 5</a:t>
            </a:r>
            <a:endParaRPr lang="en-US"/>
          </a:p>
        </p:txBody>
      </p:sp>
      <p:sp>
        <p:nvSpPr>
          <p:cNvPr id="5" name="Slide Number Placeholder 4"/>
          <p:cNvSpPr>
            <a:spLocks noGrp="1"/>
          </p:cNvSpPr>
          <p:nvPr>
            <p:ph type="sldNum" sz="quarter" idx="12"/>
          </p:nvPr>
        </p:nvSpPr>
        <p:spPr/>
        <p:txBody>
          <a:bodyPr/>
          <a:lstStyle/>
          <a:p>
            <a:fld id="{FD1F5157-FDDE-4CDF-8D20-C3A8F46CEA9B}" type="slidenum">
              <a:rPr lang="en-US" smtClean="0"/>
              <a:t>7</a:t>
            </a:fld>
            <a:endParaRPr lang="en-US"/>
          </a:p>
        </p:txBody>
      </p:sp>
    </p:spTree>
    <p:extLst>
      <p:ext uri="{BB962C8B-B14F-4D97-AF65-F5344CB8AC3E}">
        <p14:creationId xmlns:p14="http://schemas.microsoft.com/office/powerpoint/2010/main" val="36884249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t="24624" b="25721"/>
          <a:stretch/>
        </p:blipFill>
        <p:spPr bwMode="auto">
          <a:xfrm>
            <a:off x="1908810" y="0"/>
            <a:ext cx="5406390" cy="2819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Content Placeholder 3"/>
          <p:cNvSpPr>
            <a:spLocks noGrp="1"/>
          </p:cNvSpPr>
          <p:nvPr>
            <p:ph idx="1"/>
          </p:nvPr>
        </p:nvSpPr>
        <p:spPr>
          <a:xfrm>
            <a:off x="609600" y="2438400"/>
            <a:ext cx="8229600" cy="4572000"/>
          </a:xfrm>
        </p:spPr>
        <p:txBody>
          <a:bodyPr>
            <a:normAutofit/>
          </a:bodyPr>
          <a:lstStyle/>
          <a:p>
            <a:pPr marL="0" indent="0" algn="ctr">
              <a:buNone/>
            </a:pPr>
            <a:r>
              <a:rPr lang="en-US" sz="2800" dirty="0" smtClean="0"/>
              <a:t>Coming together is a beginning</a:t>
            </a:r>
          </a:p>
          <a:p>
            <a:pPr marL="0" indent="0" algn="ctr">
              <a:buNone/>
            </a:pPr>
            <a:r>
              <a:rPr lang="en-US" sz="2800" dirty="0" smtClean="0"/>
              <a:t>Keeping together is progress</a:t>
            </a:r>
          </a:p>
          <a:p>
            <a:pPr marL="0" indent="0" algn="ctr">
              <a:buNone/>
            </a:pPr>
            <a:r>
              <a:rPr lang="en-US" sz="2800" dirty="0" smtClean="0"/>
              <a:t>Working together is success</a:t>
            </a:r>
          </a:p>
          <a:p>
            <a:pPr algn="ctr">
              <a:buFontTx/>
              <a:buChar char="-"/>
            </a:pPr>
            <a:r>
              <a:rPr lang="en-US" sz="2400" dirty="0" smtClean="0"/>
              <a:t>Henry Ford</a:t>
            </a:r>
            <a:r>
              <a:rPr lang="en-US" dirty="0"/>
              <a:t/>
            </a:r>
            <a:br>
              <a:rPr lang="en-US" dirty="0"/>
            </a:br>
            <a:endParaRPr lang="en-US" sz="1100" dirty="0"/>
          </a:p>
          <a:p>
            <a:pPr marL="0" indent="0" algn="ctr">
              <a:buNone/>
            </a:pPr>
            <a:r>
              <a:rPr lang="en-US" sz="3600" b="1" i="1" dirty="0" smtClean="0">
                <a:solidFill>
                  <a:srgbClr val="006600"/>
                </a:solidFill>
              </a:rPr>
              <a:t>Ang </a:t>
            </a:r>
            <a:r>
              <a:rPr lang="en-US" sz="3600" b="1" i="1" dirty="0" err="1" smtClean="0">
                <a:solidFill>
                  <a:srgbClr val="006600"/>
                </a:solidFill>
              </a:rPr>
              <a:t>pagsamasama</a:t>
            </a:r>
            <a:r>
              <a:rPr lang="en-US" sz="3600" b="1" i="1" dirty="0" smtClean="0">
                <a:solidFill>
                  <a:srgbClr val="006600"/>
                </a:solidFill>
              </a:rPr>
              <a:t> ay </a:t>
            </a:r>
            <a:r>
              <a:rPr lang="en-US" sz="3600" b="1" i="1" dirty="0" err="1" smtClean="0">
                <a:solidFill>
                  <a:srgbClr val="006600"/>
                </a:solidFill>
              </a:rPr>
              <a:t>pasimula</a:t>
            </a:r>
            <a:endParaRPr lang="en-US" sz="3600" b="1" i="1" dirty="0" smtClean="0">
              <a:solidFill>
                <a:srgbClr val="006600"/>
              </a:solidFill>
            </a:endParaRPr>
          </a:p>
          <a:p>
            <a:pPr marL="0" indent="0" algn="ctr">
              <a:buNone/>
            </a:pPr>
            <a:r>
              <a:rPr lang="en-US" sz="3600" b="1" i="1" dirty="0" smtClean="0">
                <a:solidFill>
                  <a:srgbClr val="006600"/>
                </a:solidFill>
              </a:rPr>
              <a:t>Ang </a:t>
            </a:r>
            <a:r>
              <a:rPr lang="en-US" sz="3600" b="1" i="1" dirty="0" err="1" smtClean="0">
                <a:solidFill>
                  <a:srgbClr val="006600"/>
                </a:solidFill>
              </a:rPr>
              <a:t>manatiling</a:t>
            </a:r>
            <a:r>
              <a:rPr lang="en-US" sz="3600" b="1" i="1" dirty="0" smtClean="0">
                <a:solidFill>
                  <a:srgbClr val="006600"/>
                </a:solidFill>
              </a:rPr>
              <a:t> </a:t>
            </a:r>
            <a:r>
              <a:rPr lang="en-US" sz="3600" b="1" i="1" dirty="0" err="1" smtClean="0">
                <a:solidFill>
                  <a:srgbClr val="006600"/>
                </a:solidFill>
              </a:rPr>
              <a:t>magkasama</a:t>
            </a:r>
            <a:r>
              <a:rPr lang="en-US" sz="3600" b="1" i="1" dirty="0" smtClean="0">
                <a:solidFill>
                  <a:srgbClr val="006600"/>
                </a:solidFill>
              </a:rPr>
              <a:t> ay </a:t>
            </a:r>
            <a:r>
              <a:rPr lang="en-US" sz="3600" b="1" i="1" dirty="0" err="1" smtClean="0">
                <a:solidFill>
                  <a:srgbClr val="006600"/>
                </a:solidFill>
              </a:rPr>
              <a:t>pagsulong</a:t>
            </a:r>
            <a:endParaRPr lang="en-US" sz="3600" b="1" i="1" dirty="0" smtClean="0">
              <a:solidFill>
                <a:srgbClr val="006600"/>
              </a:solidFill>
            </a:endParaRPr>
          </a:p>
          <a:p>
            <a:pPr marL="0" indent="0" algn="ctr">
              <a:buNone/>
            </a:pPr>
            <a:r>
              <a:rPr lang="en-US" sz="3600" b="1" i="1" dirty="0" smtClean="0">
                <a:solidFill>
                  <a:srgbClr val="006600"/>
                </a:solidFill>
              </a:rPr>
              <a:t>Ang </a:t>
            </a:r>
            <a:r>
              <a:rPr lang="en-US" sz="3600" b="1" i="1" dirty="0" err="1" smtClean="0">
                <a:solidFill>
                  <a:srgbClr val="006600"/>
                </a:solidFill>
              </a:rPr>
              <a:t>magsama</a:t>
            </a:r>
            <a:r>
              <a:rPr lang="en-US" sz="3600" b="1" i="1" dirty="0" smtClean="0">
                <a:solidFill>
                  <a:srgbClr val="006600"/>
                </a:solidFill>
              </a:rPr>
              <a:t> </a:t>
            </a:r>
            <a:r>
              <a:rPr lang="en-US" sz="3600" b="1" i="1" dirty="0" err="1" smtClean="0">
                <a:solidFill>
                  <a:srgbClr val="006600"/>
                </a:solidFill>
              </a:rPr>
              <a:t>sa</a:t>
            </a:r>
            <a:r>
              <a:rPr lang="en-US" sz="3600" b="1" i="1" dirty="0" smtClean="0">
                <a:solidFill>
                  <a:srgbClr val="006600"/>
                </a:solidFill>
              </a:rPr>
              <a:t> </a:t>
            </a:r>
            <a:r>
              <a:rPr lang="en-US" sz="3600" b="1" i="1" dirty="0" err="1" smtClean="0">
                <a:solidFill>
                  <a:srgbClr val="006600"/>
                </a:solidFill>
              </a:rPr>
              <a:t>gawain</a:t>
            </a:r>
            <a:r>
              <a:rPr lang="en-US" sz="3600" b="1" i="1" dirty="0" smtClean="0">
                <a:solidFill>
                  <a:srgbClr val="006600"/>
                </a:solidFill>
              </a:rPr>
              <a:t> ay </a:t>
            </a:r>
            <a:r>
              <a:rPr lang="en-US" sz="3600" b="1" i="1" dirty="0" err="1" smtClean="0">
                <a:solidFill>
                  <a:srgbClr val="006600"/>
                </a:solidFill>
              </a:rPr>
              <a:t>tagumpay</a:t>
            </a:r>
            <a:endParaRPr lang="en-US" sz="3600" b="1" i="1" dirty="0">
              <a:solidFill>
                <a:srgbClr val="006600"/>
              </a:solidFill>
            </a:endParaRPr>
          </a:p>
        </p:txBody>
      </p:sp>
      <p:sp>
        <p:nvSpPr>
          <p:cNvPr id="2" name="Date Placeholder 1"/>
          <p:cNvSpPr>
            <a:spLocks noGrp="1"/>
          </p:cNvSpPr>
          <p:nvPr>
            <p:ph type="dt" sz="half" idx="10"/>
          </p:nvPr>
        </p:nvSpPr>
        <p:spPr/>
        <p:txBody>
          <a:bodyPr/>
          <a:lstStyle/>
          <a:p>
            <a:r>
              <a:rPr lang="en-US" smtClean="0"/>
              <a:t>i-Pantawid eFDS6</a:t>
            </a:r>
            <a:endParaRPr lang="en-US"/>
          </a:p>
        </p:txBody>
      </p:sp>
      <p:sp>
        <p:nvSpPr>
          <p:cNvPr id="3" name="Slide Number Placeholder 2"/>
          <p:cNvSpPr>
            <a:spLocks noGrp="1"/>
          </p:cNvSpPr>
          <p:nvPr>
            <p:ph type="sldNum" sz="quarter" idx="12"/>
          </p:nvPr>
        </p:nvSpPr>
        <p:spPr/>
        <p:txBody>
          <a:bodyPr/>
          <a:lstStyle/>
          <a:p>
            <a:fld id="{FD1F5157-FDDE-4CDF-8D20-C3A8F46CEA9B}" type="slidenum">
              <a:rPr lang="en-US" smtClean="0"/>
              <a:t>8</a:t>
            </a:fld>
            <a:endParaRPr lang="en-US"/>
          </a:p>
        </p:txBody>
      </p:sp>
    </p:spTree>
    <p:extLst>
      <p:ext uri="{BB962C8B-B14F-4D97-AF65-F5344CB8AC3E}">
        <p14:creationId xmlns:p14="http://schemas.microsoft.com/office/powerpoint/2010/main" val="278707517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1622</TotalTime>
  <Words>664</Words>
  <Application>Microsoft Office PowerPoint</Application>
  <PresentationFormat>Letter Paper (8.5x11 in)</PresentationFormat>
  <Paragraphs>110</Paragraphs>
  <Slides>8</Slides>
  <Notes>8</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PowerPoint Presentation</vt:lpstr>
      <vt:lpstr>Social Contract Signing – Program (venue, date, time)</vt:lpstr>
      <vt:lpstr>Insert Introductory Slides (see sample)</vt:lpstr>
      <vt:lpstr>PowerPoint Presentation</vt:lpstr>
      <vt:lpstr>PowerPoint Presentation</vt:lpstr>
      <vt:lpstr>2 Key Players</vt:lpstr>
      <vt:lpstr>SOCIAL CONTRACT  KASUNDUANG PANLIPUNAN This Social Contract is entered into by duly authorized representatives of the   Local Government Unit of _________________________________________________________, (city/municipality, province)  represented by officials present, referred to as LGU officials and Pantawid Pamilyang Pilipino Program members of ____________________________________, (city/municipality, province) represented by their Parent Leaders and members present, referred to as Pantawid members.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Bing van Tooren</dc:creator>
  <cp:lastModifiedBy>Bing van Tooren</cp:lastModifiedBy>
  <cp:revision>95</cp:revision>
  <cp:lastPrinted>2013-09-03T13:39:08Z</cp:lastPrinted>
  <dcterms:created xsi:type="dcterms:W3CDTF">2013-07-02T12:20:34Z</dcterms:created>
  <dcterms:modified xsi:type="dcterms:W3CDTF">2017-10-08T15:18:24Z</dcterms:modified>
</cp:coreProperties>
</file>