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19"/>
  </p:notesMasterIdLst>
  <p:sldIdLst>
    <p:sldId id="257" r:id="rId4"/>
    <p:sldId id="286" r:id="rId5"/>
    <p:sldId id="299" r:id="rId6"/>
    <p:sldId id="288" r:id="rId7"/>
    <p:sldId id="289" r:id="rId8"/>
    <p:sldId id="284" r:id="rId9"/>
    <p:sldId id="290" r:id="rId10"/>
    <p:sldId id="291" r:id="rId11"/>
    <p:sldId id="292" r:id="rId12"/>
    <p:sldId id="293" r:id="rId13"/>
    <p:sldId id="294" r:id="rId14"/>
    <p:sldId id="295" r:id="rId15"/>
    <p:sldId id="296" r:id="rId16"/>
    <p:sldId id="297" r:id="rId17"/>
    <p:sldId id="298" r:id="rId18"/>
  </p:sldIdLst>
  <p:sldSz cx="9144000" cy="6858000" type="letter"/>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6600"/>
    <a:srgbClr val="CCFFCC"/>
    <a:srgbClr val="99FF99"/>
    <a:srgbClr val="FFAE85"/>
    <a:srgbClr val="FF9661"/>
    <a:srgbClr val="FFFF99"/>
    <a:srgbClr val="FFFF66"/>
    <a:srgbClr val="002A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3692" autoAdjust="0"/>
  </p:normalViewPr>
  <p:slideViewPr>
    <p:cSldViewPr>
      <p:cViewPr varScale="1">
        <p:scale>
          <a:sx n="62" d="100"/>
          <a:sy n="62" d="100"/>
        </p:scale>
        <p:origin x="-1512" y="-72"/>
      </p:cViewPr>
      <p:guideLst>
        <p:guide orient="horz" pos="2160"/>
        <p:guide pos="2880"/>
      </p:guideLst>
    </p:cSldViewPr>
  </p:slideViewPr>
  <p:notesTextViewPr>
    <p:cViewPr>
      <p:scale>
        <a:sx n="1" d="1"/>
        <a:sy n="1" d="1"/>
      </p:scale>
      <p:origin x="0" y="0"/>
    </p:cViewPr>
  </p:notesTextViewPr>
  <p:sorterViewPr>
    <p:cViewPr>
      <p:scale>
        <a:sx n="120" d="100"/>
        <a:sy n="120" d="100"/>
      </p:scale>
      <p:origin x="0" y="10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5438459" y="0"/>
            <a:ext cx="4160520" cy="365760"/>
          </a:xfrm>
          <a:prstGeom prst="rect">
            <a:avLst/>
          </a:prstGeom>
        </p:spPr>
        <p:txBody>
          <a:bodyPr vert="horz" lIns="96651" tIns="48325" rIns="96651" bIns="48325" rtlCol="0"/>
          <a:lstStyle>
            <a:lvl1pPr algn="r">
              <a:defRPr sz="1200"/>
            </a:lvl1pPr>
          </a:lstStyle>
          <a:p>
            <a:fld id="{001E93E3-2496-4840-923B-CA9053CE3489}" type="datetimeFigureOut">
              <a:rPr lang="en-US" smtClean="0"/>
              <a:t>5/10/2018</a:t>
            </a:fld>
            <a:endParaRPr lang="en-US"/>
          </a:p>
        </p:txBody>
      </p:sp>
      <p:sp>
        <p:nvSpPr>
          <p:cNvPr id="4" name="Slide Image Placeholder 3"/>
          <p:cNvSpPr>
            <a:spLocks noGrp="1" noRot="1" noChangeAspect="1"/>
          </p:cNvSpPr>
          <p:nvPr>
            <p:ph type="sldImg" idx="2"/>
          </p:nvPr>
        </p:nvSpPr>
        <p:spPr>
          <a:xfrm>
            <a:off x="2973388" y="549275"/>
            <a:ext cx="3654425" cy="274161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960121" y="3474721"/>
            <a:ext cx="7680960" cy="3291840"/>
          </a:xfrm>
          <a:prstGeom prst="rect">
            <a:avLst/>
          </a:prstGeom>
        </p:spPr>
        <p:txBody>
          <a:bodyPr vert="horz" lIns="96651" tIns="48325" rIns="96651"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948171"/>
            <a:ext cx="4160520" cy="3657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6651" tIns="48325" rIns="96651" bIns="48325" rtlCol="0" anchor="b"/>
          <a:lstStyle>
            <a:lvl1pPr algn="r">
              <a:defRPr sz="1200"/>
            </a:lvl1pPr>
          </a:lstStyle>
          <a:p>
            <a:fld id="{2AAE0CA6-E491-42B9-906C-720580368355}" type="slidenum">
              <a:rPr lang="en-US" smtClean="0"/>
              <a:t>‹#›</a:t>
            </a:fld>
            <a:endParaRPr lang="en-US"/>
          </a:p>
        </p:txBody>
      </p:sp>
    </p:spTree>
    <p:extLst>
      <p:ext uri="{BB962C8B-B14F-4D97-AF65-F5344CB8AC3E}">
        <p14:creationId xmlns:p14="http://schemas.microsoft.com/office/powerpoint/2010/main" val="195237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6E050-E80A-4F24-A136-0B5174D66771}" type="slidenum">
              <a:rPr lang="en-US"/>
              <a:pPr/>
              <a:t>1</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pPr defTabSz="937900">
              <a:defRPr/>
            </a:pPr>
            <a:r>
              <a:rPr lang="en-PH" dirty="0" smtClean="0"/>
              <a:t>[GREETING, INTRODUCE SELF AS FACILITATOR] </a:t>
            </a:r>
            <a:endParaRPr lang="en-US" dirty="0" smtClean="0"/>
          </a:p>
          <a:p>
            <a:r>
              <a:rPr lang="en-US" dirty="0" smtClean="0"/>
              <a:t>Time</a:t>
            </a:r>
            <a:r>
              <a:rPr lang="en-US" baseline="0" dirty="0" smtClean="0"/>
              <a:t> to level up!  We have been together for one year now.  What have you learned so far?  [DISCUSS LEARNINGS] You are now going to move into learning by doing something meaningful for you on your own initiative.</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Let’s practice together on this project.  To achieve the vision</a:t>
            </a:r>
            <a:r>
              <a:rPr lang="en-PH" baseline="0" dirty="0" smtClean="0"/>
              <a:t> of “</a:t>
            </a:r>
            <a:r>
              <a:rPr lang="en-PH" baseline="0" dirty="0" err="1" smtClean="0"/>
              <a:t>malusog</a:t>
            </a:r>
            <a:r>
              <a:rPr lang="en-PH" baseline="0" dirty="0" smtClean="0"/>
              <a:t> </a:t>
            </a:r>
            <a:r>
              <a:rPr lang="en-PH" baseline="0" dirty="0" err="1" smtClean="0"/>
              <a:t>na</a:t>
            </a:r>
            <a:r>
              <a:rPr lang="en-PH" baseline="0" dirty="0" smtClean="0"/>
              <a:t> </a:t>
            </a:r>
            <a:r>
              <a:rPr lang="en-PH" baseline="0" dirty="0" err="1" smtClean="0"/>
              <a:t>mamamayan</a:t>
            </a:r>
            <a:r>
              <a:rPr lang="en-PH" baseline="0" dirty="0" smtClean="0"/>
              <a:t>”, we set the goal that all children will receive immunization.  In order to achieve this goal, we need the following resources [READ EXAMPLES, GET MORE EXAMPLES].  Our success factors are [READ EXAMPLES, GET MORE EXAMPLES].   Possible obstacles are [READ EXAMPLES, GET MORE EXAMPLES]. What can we do to overcome these obstacles?  The specific tasks will then be [READ EXAMPLES, GET MORE EXAMPLES]. </a:t>
            </a:r>
          </a:p>
          <a:p>
            <a:r>
              <a:rPr lang="en-PH" baseline="0" dirty="0" smtClean="0"/>
              <a:t>After we complete our project planning mountain, the next step is to define the Action Plan, using a different form.</a:t>
            </a:r>
          </a:p>
          <a:p>
            <a:r>
              <a:rPr lang="en-PH" baseline="0" dirty="0" smtClean="0"/>
              <a:t>[CHECK FOR CLARITY]</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10</a:t>
            </a:fld>
            <a:endParaRPr lang="en-US"/>
          </a:p>
        </p:txBody>
      </p:sp>
    </p:spTree>
    <p:extLst>
      <p:ext uri="{BB962C8B-B14F-4D97-AF65-F5344CB8AC3E}">
        <p14:creationId xmlns:p14="http://schemas.microsoft.com/office/powerpoint/2010/main" val="4196295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Barangay Project Plan.  Transfer all the tasks from the Project Planning Mountain in the order that it has to be completed.  For each task, agree who will be in charge of the task and when it will be completed.  Tasks</a:t>
            </a:r>
            <a:r>
              <a:rPr lang="en-PH" baseline="0" dirty="0" smtClean="0"/>
              <a:t> may be shared among the Parent Leaders in the barangay.  During the </a:t>
            </a:r>
            <a:r>
              <a:rPr lang="en-PH" baseline="0" dirty="0" err="1" smtClean="0"/>
              <a:t>eFDS</a:t>
            </a:r>
            <a:r>
              <a:rPr lang="en-PH" baseline="0" dirty="0" smtClean="0"/>
              <a:t> cascade, additional volunteers per task may be found among the beneficiary members.</a:t>
            </a:r>
          </a:p>
          <a:p>
            <a:r>
              <a:rPr lang="en-PH" baseline="0" dirty="0" smtClean="0"/>
              <a:t>The last 2 columns are left blank for now, to be filled in with updates in the next 2 months.  Before the next PL training, the update for </a:t>
            </a:r>
            <a:r>
              <a:rPr lang="en-PH" baseline="0" dirty="0" err="1" smtClean="0"/>
              <a:t>eFDS</a:t>
            </a:r>
            <a:r>
              <a:rPr lang="en-PH" baseline="0" dirty="0" smtClean="0"/>
              <a:t> 13 should be filled up.  If more space is needed, the contents of the plan can be transferred to additional sheets of paper, following the template.</a:t>
            </a:r>
          </a:p>
          <a:p>
            <a:pPr defTabSz="937900">
              <a:defRPr/>
            </a:pPr>
            <a:r>
              <a:rPr lang="en-PH" baseline="0" dirty="0" smtClean="0"/>
              <a:t>Through this form, you are learning how to keep track and monitor a project.</a:t>
            </a:r>
            <a:endParaRPr lang="en-PH" dirty="0" smtClean="0"/>
          </a:p>
          <a:p>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11</a:t>
            </a:fld>
            <a:endParaRPr lang="en-US"/>
          </a:p>
        </p:txBody>
      </p:sp>
    </p:spTree>
    <p:extLst>
      <p:ext uri="{BB962C8B-B14F-4D97-AF65-F5344CB8AC3E}">
        <p14:creationId xmlns:p14="http://schemas.microsoft.com/office/powerpoint/2010/main" val="1878769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a:t>
            </a:r>
            <a:r>
              <a:rPr lang="en-PH" baseline="0" dirty="0" smtClean="0"/>
              <a:t> and gather understanding.  Provide each group with a copy of the ABC, </a:t>
            </a:r>
            <a:r>
              <a:rPr lang="en-PH" baseline="0" dirty="0" err="1" smtClean="0"/>
              <a:t>Ang</a:t>
            </a:r>
            <a:r>
              <a:rPr lang="en-PH" baseline="0" dirty="0" smtClean="0"/>
              <a:t> Plano </a:t>
            </a:r>
            <a:r>
              <a:rPr lang="en-PH" baseline="0" dirty="0" err="1" smtClean="0"/>
              <a:t>ng</a:t>
            </a:r>
            <a:r>
              <a:rPr lang="en-PH" baseline="0" dirty="0" smtClean="0"/>
              <a:t> </a:t>
            </a:r>
            <a:r>
              <a:rPr lang="en-PH" baseline="0" dirty="0" err="1" smtClean="0"/>
              <a:t>Pamayanan</a:t>
            </a:r>
            <a:r>
              <a:rPr lang="en-PH" baseline="0" dirty="0" smtClean="0"/>
              <a:t> and all Action Plans.] </a:t>
            </a:r>
            <a:r>
              <a:rPr lang="en-PH" dirty="0" smtClean="0"/>
              <a:t>[Group</a:t>
            </a:r>
            <a:r>
              <a:rPr lang="en-PH" baseline="0" dirty="0" smtClean="0"/>
              <a:t> the PLs by barangay and allow time to prepare the Project Planning Mountain]</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12</a:t>
            </a:fld>
            <a:endParaRPr lang="en-US"/>
          </a:p>
        </p:txBody>
      </p:sp>
    </p:spTree>
    <p:extLst>
      <p:ext uri="{BB962C8B-B14F-4D97-AF65-F5344CB8AC3E}">
        <p14:creationId xmlns:p14="http://schemas.microsoft.com/office/powerpoint/2010/main" val="1577836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AAE0CA6-E491-42B9-906C-720580368355}" type="slidenum">
              <a:rPr lang="en-US" smtClean="0"/>
              <a:t>13</a:t>
            </a:fld>
            <a:endParaRPr lang="en-US"/>
          </a:p>
        </p:txBody>
      </p:sp>
    </p:spTree>
    <p:extLst>
      <p:ext uri="{BB962C8B-B14F-4D97-AF65-F5344CB8AC3E}">
        <p14:creationId xmlns:p14="http://schemas.microsoft.com/office/powerpoint/2010/main" val="994571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AAE0CA6-E491-42B9-906C-720580368355}" type="slidenum">
              <a:rPr lang="en-US" smtClean="0"/>
              <a:t>14</a:t>
            </a:fld>
            <a:endParaRPr lang="en-US"/>
          </a:p>
        </p:txBody>
      </p:sp>
    </p:spTree>
    <p:extLst>
      <p:ext uri="{BB962C8B-B14F-4D97-AF65-F5344CB8AC3E}">
        <p14:creationId xmlns:p14="http://schemas.microsoft.com/office/powerpoint/2010/main" val="1947484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What did we learn about today? [GET RESPONSES]</a:t>
            </a:r>
          </a:p>
          <a:p>
            <a:r>
              <a:rPr lang="en-PH" dirty="0" smtClean="0"/>
              <a:t>Let</a:t>
            </a:r>
            <a:r>
              <a:rPr lang="en-PH" baseline="0" dirty="0" smtClean="0"/>
              <a:t> me close this session with this inspirational quote from Goethe – [READ]</a:t>
            </a:r>
          </a:p>
          <a:p>
            <a:r>
              <a:rPr lang="en-PH" baseline="0" dirty="0" smtClean="0"/>
              <a:t>Yung </a:t>
            </a:r>
            <a:r>
              <a:rPr lang="en-PH" baseline="0" dirty="0" err="1" smtClean="0"/>
              <a:t>natutunan</a:t>
            </a:r>
            <a:r>
              <a:rPr lang="en-PH" baseline="0" dirty="0" smtClean="0"/>
              <a:t> </a:t>
            </a:r>
            <a:r>
              <a:rPr lang="en-PH" baseline="0" dirty="0" err="1" smtClean="0"/>
              <a:t>natin</a:t>
            </a:r>
            <a:r>
              <a:rPr lang="en-PH" baseline="0" dirty="0" smtClean="0"/>
              <a:t>, </a:t>
            </a:r>
            <a:r>
              <a:rPr lang="en-PH" baseline="0" dirty="0" err="1" smtClean="0"/>
              <a:t>sana</a:t>
            </a:r>
            <a:r>
              <a:rPr lang="en-PH" baseline="0" dirty="0" smtClean="0"/>
              <a:t> </a:t>
            </a:r>
            <a:r>
              <a:rPr lang="en-PH" baseline="0" dirty="0" err="1" smtClean="0"/>
              <a:t>gamitin</a:t>
            </a:r>
            <a:r>
              <a:rPr lang="en-PH" baseline="0" dirty="0" smtClean="0"/>
              <a:t> </a:t>
            </a:r>
            <a:r>
              <a:rPr lang="en-PH" baseline="0" dirty="0" err="1" smtClean="0"/>
              <a:t>natin</a:t>
            </a:r>
            <a:r>
              <a:rPr lang="en-PH" baseline="0" dirty="0" smtClean="0"/>
              <a:t>.</a:t>
            </a:r>
            <a:endParaRPr lang="en-PH" dirty="0"/>
          </a:p>
        </p:txBody>
      </p:sp>
      <p:sp>
        <p:nvSpPr>
          <p:cNvPr id="4" name="Slide Number Placeholder 3"/>
          <p:cNvSpPr>
            <a:spLocks noGrp="1"/>
          </p:cNvSpPr>
          <p:nvPr>
            <p:ph type="sldNum" sz="quarter" idx="10"/>
          </p:nvPr>
        </p:nvSpPr>
        <p:spPr/>
        <p:txBody>
          <a:bodyPr/>
          <a:lstStyle/>
          <a:p>
            <a:pPr>
              <a:defRPr/>
            </a:pPr>
            <a:fld id="{F58A894F-B3D4-4687-B20E-947D4516FD3E}" type="slidenum">
              <a:rPr lang="en-US" altLang="en-US" smtClean="0"/>
              <a:pPr>
                <a:defRPr/>
              </a:pPr>
              <a:t>15</a:t>
            </a:fld>
            <a:endParaRPr lang="en-US" altLang="en-US"/>
          </a:p>
        </p:txBody>
      </p:sp>
    </p:spTree>
    <p:extLst>
      <p:ext uri="{BB962C8B-B14F-4D97-AF65-F5344CB8AC3E}">
        <p14:creationId xmlns:p14="http://schemas.microsoft.com/office/powerpoint/2010/main" val="147135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Let’s review some of our previous topics</a:t>
            </a:r>
            <a:r>
              <a:rPr lang="en-PH" baseline="0" dirty="0" smtClean="0"/>
              <a:t> and then go into a new topic that is very important for leaders – Project Planning.</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2</a:t>
            </a:fld>
            <a:endParaRPr lang="en-US"/>
          </a:p>
        </p:txBody>
      </p:sp>
    </p:spTree>
    <p:extLst>
      <p:ext uri="{BB962C8B-B14F-4D97-AF65-F5344CB8AC3E}">
        <p14:creationId xmlns:p14="http://schemas.microsoft.com/office/powerpoint/2010/main" val="242404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aseline="0" dirty="0" smtClean="0"/>
              <a:t>This is the vision we worked on in the just past </a:t>
            </a:r>
            <a:r>
              <a:rPr lang="en-PH" baseline="0" dirty="0" err="1" smtClean="0"/>
              <a:t>eFDS</a:t>
            </a:r>
            <a:r>
              <a:rPr lang="en-PH" baseline="0" dirty="0" smtClean="0"/>
              <a:t>.  All PL groups in [this LGU] selected the desirable attributes of a community.  We consolidated all your selections and this is the vision for our whole LGU.</a:t>
            </a:r>
          </a:p>
          <a:p>
            <a:pPr defTabSz="962004">
              <a:defRPr/>
            </a:pPr>
            <a:r>
              <a:rPr lang="en-PH" dirty="0" smtClean="0"/>
              <a:t>[Reinforce</a:t>
            </a:r>
            <a:r>
              <a:rPr lang="en-PH" baseline="0" dirty="0" smtClean="0"/>
              <a:t> the vision and the attributes they selected for their community.]</a:t>
            </a:r>
          </a:p>
          <a:p>
            <a:pPr defTabSz="962004">
              <a:defRPr/>
            </a:pPr>
            <a:r>
              <a:rPr lang="en-PH" baseline="0" dirty="0" smtClean="0"/>
              <a:t>You have said that these are the priority areas for development of our community.</a:t>
            </a:r>
          </a:p>
        </p:txBody>
      </p:sp>
      <p:sp>
        <p:nvSpPr>
          <p:cNvPr id="4" name="Slide Number Placeholder 3"/>
          <p:cNvSpPr>
            <a:spLocks noGrp="1"/>
          </p:cNvSpPr>
          <p:nvPr>
            <p:ph type="sldNum" sz="quarter" idx="10"/>
          </p:nvPr>
        </p:nvSpPr>
        <p:spPr/>
        <p:txBody>
          <a:bodyPr/>
          <a:lstStyle/>
          <a:p>
            <a:fld id="{2AAE0CA6-E491-42B9-906C-720580368355}" type="slidenum">
              <a:rPr lang="en-US" smtClean="0"/>
              <a:t>3</a:t>
            </a:fld>
            <a:endParaRPr lang="en-US"/>
          </a:p>
        </p:txBody>
      </p:sp>
    </p:spTree>
    <p:extLst>
      <p:ext uri="{BB962C8B-B14F-4D97-AF65-F5344CB8AC3E}">
        <p14:creationId xmlns:p14="http://schemas.microsoft.com/office/powerpoint/2010/main" val="426312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According to Vance </a:t>
            </a:r>
            <a:r>
              <a:rPr lang="en-PH" dirty="0" err="1" smtClean="0"/>
              <a:t>Havner</a:t>
            </a:r>
            <a:r>
              <a:rPr lang="en-PH" dirty="0" smtClean="0"/>
              <a:t>, a Baptist Preacher and author of many books on faith,</a:t>
            </a:r>
            <a:r>
              <a:rPr lang="en-PH" baseline="0" dirty="0" smtClean="0"/>
              <a:t> [READ]</a:t>
            </a:r>
          </a:p>
          <a:p>
            <a:r>
              <a:rPr lang="en-PH" baseline="0" dirty="0" smtClean="0"/>
              <a:t>Are we just going to stare up the steps, or are we going to step up the stairs?  This is all up to us.  If we step up the stairs, we are on our way to becoming Facilitators of Change or </a:t>
            </a:r>
            <a:r>
              <a:rPr lang="en-PH" i="1" baseline="0" dirty="0" err="1" smtClean="0"/>
              <a:t>Tagapagpadaloy</a:t>
            </a:r>
            <a:r>
              <a:rPr lang="en-PH" i="1" baseline="0" dirty="0" smtClean="0"/>
              <a:t> </a:t>
            </a:r>
            <a:r>
              <a:rPr lang="en-PH" i="1" baseline="0" dirty="0" err="1" smtClean="0"/>
              <a:t>ng</a:t>
            </a:r>
            <a:r>
              <a:rPr lang="en-PH" i="1" baseline="0" dirty="0" smtClean="0"/>
              <a:t> </a:t>
            </a:r>
            <a:r>
              <a:rPr lang="en-PH" i="1" baseline="0" dirty="0" err="1" smtClean="0"/>
              <a:t>Pagbabago</a:t>
            </a:r>
            <a:r>
              <a:rPr lang="en-PH" baseline="0" dirty="0" smtClean="0"/>
              <a:t>.  This is the challenge for you today.</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4</a:t>
            </a:fld>
            <a:endParaRPr lang="en-US"/>
          </a:p>
        </p:txBody>
      </p:sp>
    </p:spTree>
    <p:extLst>
      <p:ext uri="{BB962C8B-B14F-4D97-AF65-F5344CB8AC3E}">
        <p14:creationId xmlns:p14="http://schemas.microsoft.com/office/powerpoint/2010/main" val="109577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66506">
              <a:defRPr/>
            </a:pPr>
            <a:r>
              <a:rPr lang="en-US" dirty="0" smtClean="0"/>
              <a:t>[READ &amp; DISCUSS]</a:t>
            </a:r>
            <a:r>
              <a:rPr lang="en-US" baseline="0" dirty="0" smtClean="0"/>
              <a:t>  </a:t>
            </a:r>
            <a:r>
              <a:rPr lang="en-US" i="1" baseline="0" dirty="0" err="1" smtClean="0"/>
              <a:t>Ano</a:t>
            </a:r>
            <a:r>
              <a:rPr lang="en-US" i="1" baseline="0" dirty="0" smtClean="0"/>
              <a:t> </a:t>
            </a:r>
            <a:r>
              <a:rPr lang="en-US" i="1" baseline="0" dirty="0" err="1" smtClean="0"/>
              <a:t>ang</a:t>
            </a:r>
            <a:r>
              <a:rPr lang="en-US" i="1" baseline="0" dirty="0" smtClean="0"/>
              <a:t> </a:t>
            </a:r>
            <a:r>
              <a:rPr lang="en-US" i="1" baseline="0" dirty="0" err="1" smtClean="0"/>
              <a:t>pagkakaiba</a:t>
            </a:r>
            <a:r>
              <a:rPr lang="en-US" i="1" baseline="0" dirty="0" smtClean="0"/>
              <a:t> </a:t>
            </a:r>
            <a:r>
              <a:rPr lang="en-US" i="1" baseline="0" dirty="0" err="1" smtClean="0"/>
              <a:t>ng</a:t>
            </a:r>
            <a:r>
              <a:rPr lang="en-US" i="1" baseline="0" dirty="0" smtClean="0"/>
              <a:t> </a:t>
            </a:r>
            <a:r>
              <a:rPr lang="en-US" i="1" baseline="0" dirty="0" err="1" smtClean="0"/>
              <a:t>pakikialam</a:t>
            </a:r>
            <a:r>
              <a:rPr lang="en-US" i="1" baseline="0" dirty="0" smtClean="0"/>
              <a:t> </a:t>
            </a:r>
            <a:r>
              <a:rPr lang="en-US" i="1" baseline="0" dirty="0" err="1" smtClean="0"/>
              <a:t>sa</a:t>
            </a:r>
            <a:r>
              <a:rPr lang="en-US" i="1" baseline="0" dirty="0" smtClean="0"/>
              <a:t> </a:t>
            </a:r>
            <a:r>
              <a:rPr lang="en-US" i="1" baseline="0" dirty="0" err="1" smtClean="0"/>
              <a:t>pakikilahok</a:t>
            </a:r>
            <a:r>
              <a:rPr lang="en-US" i="1" baseline="0" dirty="0" smtClean="0"/>
              <a:t>?  </a:t>
            </a:r>
            <a:r>
              <a:rPr lang="en-US" i="1" baseline="0" dirty="0" err="1" smtClean="0"/>
              <a:t>Makikibahagi</a:t>
            </a:r>
            <a:r>
              <a:rPr lang="en-US" i="1" baseline="0" dirty="0" smtClean="0"/>
              <a:t> </a:t>
            </a:r>
            <a:r>
              <a:rPr lang="en-US" i="1" baseline="0" dirty="0" err="1" smtClean="0"/>
              <a:t>ba</a:t>
            </a:r>
            <a:r>
              <a:rPr lang="en-US" i="1" baseline="0" dirty="0" smtClean="0"/>
              <a:t> </a:t>
            </a:r>
            <a:r>
              <a:rPr lang="en-US" i="1" baseline="0" dirty="0" err="1" smtClean="0"/>
              <a:t>tayo</a:t>
            </a:r>
            <a:r>
              <a:rPr lang="en-US" i="1" baseline="0" dirty="0" smtClean="0"/>
              <a:t> </a:t>
            </a:r>
            <a:r>
              <a:rPr lang="en-US" i="1" baseline="0" dirty="0" err="1" smtClean="0"/>
              <a:t>sa</a:t>
            </a:r>
            <a:r>
              <a:rPr lang="en-US" i="1" baseline="0" dirty="0" smtClean="0"/>
              <a:t> </a:t>
            </a:r>
            <a:r>
              <a:rPr lang="en-US" i="1" baseline="0" dirty="0" err="1" smtClean="0"/>
              <a:t>solusyon</a:t>
            </a:r>
            <a:r>
              <a:rPr lang="en-US" i="1" baseline="0" dirty="0" smtClean="0"/>
              <a:t>?  Gusto </a:t>
            </a:r>
            <a:r>
              <a:rPr lang="en-US" i="1" baseline="0" dirty="0" err="1" smtClean="0"/>
              <a:t>ba</a:t>
            </a:r>
            <a:r>
              <a:rPr lang="en-US" i="1" baseline="0" dirty="0" smtClean="0"/>
              <a:t> </a:t>
            </a:r>
            <a:r>
              <a:rPr lang="en-US" i="1" baseline="0" dirty="0" err="1" smtClean="0"/>
              <a:t>natin</a:t>
            </a:r>
            <a:r>
              <a:rPr lang="en-US" i="1" baseline="0" dirty="0" smtClean="0"/>
              <a:t> </a:t>
            </a:r>
            <a:r>
              <a:rPr lang="en-US" i="1" baseline="0" dirty="0" err="1" smtClean="0"/>
              <a:t>mapabuti</a:t>
            </a:r>
            <a:r>
              <a:rPr lang="en-US" i="1" baseline="0" dirty="0" smtClean="0"/>
              <a:t> </a:t>
            </a:r>
            <a:r>
              <a:rPr lang="en-US" i="1" baseline="0" dirty="0" err="1" smtClean="0"/>
              <a:t>ang</a:t>
            </a:r>
            <a:r>
              <a:rPr lang="en-US" i="1" baseline="0" dirty="0" smtClean="0"/>
              <a:t> </a:t>
            </a:r>
            <a:r>
              <a:rPr lang="en-US" i="1" baseline="0" dirty="0" err="1" smtClean="0"/>
              <a:t>pamamahala</a:t>
            </a:r>
            <a:r>
              <a:rPr lang="en-US" i="1" baseline="0" dirty="0" smtClean="0"/>
              <a:t> </a:t>
            </a:r>
            <a:r>
              <a:rPr lang="en-US" i="1" baseline="0" dirty="0" err="1" smtClean="0"/>
              <a:t>sa</a:t>
            </a:r>
            <a:r>
              <a:rPr lang="en-US" i="1" baseline="0" dirty="0" smtClean="0"/>
              <a:t> </a:t>
            </a:r>
            <a:r>
              <a:rPr lang="en-US" i="1" baseline="0" dirty="0" err="1" smtClean="0"/>
              <a:t>atin</a:t>
            </a:r>
            <a:r>
              <a:rPr lang="en-US" i="1" baseline="0" dirty="0" smtClean="0"/>
              <a:t>?</a:t>
            </a:r>
            <a:endParaRPr lang="en-US" i="1" dirty="0"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ADB902-C86B-4064-AA1C-15DA8545E88F}" type="slidenum">
              <a:rPr lang="en-US" smtClean="0">
                <a:solidFill>
                  <a:prstClr val="black"/>
                </a:solidFill>
              </a:rPr>
              <a:pPr/>
              <a:t>5</a:t>
            </a:fld>
            <a:endParaRPr lang="en-US"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When</a:t>
            </a:r>
            <a:r>
              <a:rPr lang="en-PH" baseline="0" dirty="0" smtClean="0"/>
              <a:t> we first went to school, we were first taught our ABCs.  We are now in school again, the school of social accountability (</a:t>
            </a:r>
            <a:r>
              <a:rPr lang="en-PH" i="1" baseline="0" dirty="0" err="1" smtClean="0"/>
              <a:t>pananagutang</a:t>
            </a:r>
            <a:r>
              <a:rPr lang="en-PH" i="1" baseline="0" dirty="0" smtClean="0"/>
              <a:t> </a:t>
            </a:r>
            <a:r>
              <a:rPr lang="en-PH" i="1" baseline="0" dirty="0" err="1" smtClean="0"/>
              <a:t>panlipunan</a:t>
            </a:r>
            <a:r>
              <a:rPr lang="en-PH" baseline="0" dirty="0" smtClean="0"/>
              <a:t>). </a:t>
            </a:r>
            <a:r>
              <a:rPr lang="en-PH" dirty="0" smtClean="0"/>
              <a:t>These are the most basic</a:t>
            </a:r>
            <a:r>
              <a:rPr lang="en-PH" baseline="0" dirty="0" smtClean="0"/>
              <a:t> forms of citizen participation.  Our ABCs are the following – [READ &amp; DISCUSS].  Do you think we can follow the ABCs?  [Gather commitment to perform the ABCs.]</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6</a:t>
            </a:fld>
            <a:endParaRPr lang="en-US"/>
          </a:p>
        </p:txBody>
      </p:sp>
    </p:spTree>
    <p:extLst>
      <p:ext uri="{BB962C8B-B14F-4D97-AF65-F5344CB8AC3E}">
        <p14:creationId xmlns:p14="http://schemas.microsoft.com/office/powerpoint/2010/main" val="898535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[INSERT</a:t>
            </a:r>
            <a:r>
              <a:rPr lang="en-PH" baseline="0" dirty="0" smtClean="0"/>
              <a:t> SLIDES PREPARED DURING eFDS4] </a:t>
            </a:r>
            <a:r>
              <a:rPr lang="en-PH" dirty="0" smtClean="0"/>
              <a:t>We prepared this Community Development Plan during eFDS4.  Lets</a:t>
            </a:r>
            <a:r>
              <a:rPr lang="en-PH" baseline="0" dirty="0" smtClean="0"/>
              <a:t> review what we said we could do at that time.</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109869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[INSERT ACTION PLANS FROM INTERFACE MEETINGS]  This is what we said had to be done to improve public service delivery for</a:t>
            </a:r>
            <a:r>
              <a:rPr lang="en-PH" baseline="0" dirty="0" smtClean="0"/>
              <a:t> Health and Education.  Lets review what we said we could do</a:t>
            </a:r>
            <a:r>
              <a:rPr lang="en-PH" baseline="0" dirty="0" smtClean="0"/>
              <a:t>. [SHARE ALL INTERFACE MEETING ACTION PLANS FROM EDUCATION AND HEALTH, PROVIDE COPIES PER WORKING GROUP]</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8</a:t>
            </a:fld>
            <a:endParaRPr lang="en-US"/>
          </a:p>
        </p:txBody>
      </p:sp>
    </p:spTree>
    <p:extLst>
      <p:ext uri="{BB962C8B-B14F-4D97-AF65-F5344CB8AC3E}">
        <p14:creationId xmlns:p14="http://schemas.microsoft.com/office/powerpoint/2010/main" val="174292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a Project Planning Mountain.</a:t>
            </a:r>
            <a:r>
              <a:rPr lang="en-PH" baseline="0" dirty="0" smtClean="0"/>
              <a:t>  We will be planning our own project or projects for our barangay.  Let’s group together by barangay.</a:t>
            </a:r>
          </a:p>
          <a:p>
            <a:r>
              <a:rPr lang="en-PH" baseline="0" dirty="0" smtClean="0"/>
              <a:t>[DESCRIBE EACH PART OF THE PICTURE AND WHAT IT SYMBOLIZES]</a:t>
            </a:r>
          </a:p>
          <a:p>
            <a:r>
              <a:rPr lang="en-PH" baseline="0" dirty="0" smtClean="0"/>
              <a:t>The first step is to define the vision.  The vision is the dream or wish. In this picture, it’s the sun.  Why do you think that is so?  [Get/give examples from the </a:t>
            </a:r>
            <a:r>
              <a:rPr lang="en-PH" baseline="0" dirty="0" err="1" smtClean="0"/>
              <a:t>Pangarap</a:t>
            </a:r>
            <a:r>
              <a:rPr lang="en-PH" baseline="0" dirty="0" smtClean="0"/>
              <a:t> </a:t>
            </a:r>
            <a:r>
              <a:rPr lang="en-PH" baseline="0" dirty="0" err="1" smtClean="0"/>
              <a:t>ng</a:t>
            </a:r>
            <a:r>
              <a:rPr lang="en-PH" baseline="0" dirty="0" smtClean="0"/>
              <a:t> </a:t>
            </a:r>
            <a:r>
              <a:rPr lang="en-PH" baseline="0" dirty="0" err="1" smtClean="0"/>
              <a:t>Pamayanan</a:t>
            </a:r>
            <a:r>
              <a:rPr lang="en-PH" baseline="0" dirty="0" smtClean="0"/>
              <a:t>, eFDS2]</a:t>
            </a:r>
          </a:p>
          <a:p>
            <a:r>
              <a:rPr lang="en-PH" baseline="0" dirty="0" smtClean="0"/>
              <a:t>The second step is to define the goal or project.  The goal is a way of achieving the vision.  In this picture, the goal is the top of the biggest mountain.  Why do you think that is so?  [Get/give examples]</a:t>
            </a:r>
          </a:p>
          <a:p>
            <a:r>
              <a:rPr lang="en-PH" baseline="0" dirty="0" smtClean="0"/>
              <a:t>The third step is to define what we need to achieve the goal and vision or resources needed. In this picture, these resources we need are found on our way.  [Get/give examples]</a:t>
            </a:r>
          </a:p>
          <a:p>
            <a:r>
              <a:rPr lang="en-PH" baseline="0" dirty="0" smtClean="0"/>
              <a:t>The fourth step is to define what has to happen to achieve the project or success factors. In this picture, these are the clouds.  Why do you think that is so?  [Get/give examples]</a:t>
            </a:r>
          </a:p>
          <a:p>
            <a:r>
              <a:rPr lang="en-PH" baseline="0" dirty="0" smtClean="0"/>
              <a:t>The fifth step is to define the obstacles, or what can impede or halt the project. In this picture, that are the small mountains we have to overcome to reach our goal.  [Get/give examples]</a:t>
            </a:r>
          </a:p>
          <a:p>
            <a:r>
              <a:rPr lang="en-PH" baseline="0" dirty="0" smtClean="0"/>
              <a:t>The 6</a:t>
            </a:r>
            <a:r>
              <a:rPr lang="en-PH" baseline="30000" dirty="0" smtClean="0"/>
              <a:t>th</a:t>
            </a:r>
            <a:r>
              <a:rPr lang="en-PH" baseline="0" dirty="0" smtClean="0"/>
              <a:t> step is to define the tasks or the specific steps in order to reach the goal. These are written on the side of the mountain.  We need to do these tasks </a:t>
            </a:r>
            <a:r>
              <a:rPr lang="en-PH" baseline="0" smtClean="0"/>
              <a:t>to reach the top, our goal.  [Get/give </a:t>
            </a:r>
            <a:r>
              <a:rPr lang="en-PH" baseline="0" dirty="0" smtClean="0"/>
              <a:t>examples]</a:t>
            </a:r>
          </a:p>
          <a:p>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9</a:t>
            </a:fld>
            <a:endParaRPr lang="en-US"/>
          </a:p>
        </p:txBody>
      </p:sp>
    </p:spTree>
    <p:extLst>
      <p:ext uri="{BB962C8B-B14F-4D97-AF65-F5344CB8AC3E}">
        <p14:creationId xmlns:p14="http://schemas.microsoft.com/office/powerpoint/2010/main" val="4196295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eFDS 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34316238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3287360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19277963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5929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2121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4828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576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579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221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600"/>
            </a:lvl1pPr>
          </a:lstStyle>
          <a:p>
            <a:fld id="{FD1F5157-FDDE-4CDF-8D20-C3A8F46CEA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9020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6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34200" y="6400800"/>
            <a:ext cx="2133600" cy="365125"/>
          </a:xfrm>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2474865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5055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175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0851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40412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9991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5930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10757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364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2955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600"/>
            </a:lvl1pPr>
          </a:lstStyle>
          <a:p>
            <a:fld id="{FD1F5157-FDDE-4CDF-8D20-C3A8F46CEA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664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eFDS 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78807399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58336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725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0459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759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eFDS 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30168661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eFDS 12</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12551046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eFDS 12</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1323FD-ED1B-481C-BC46-19F9014BEBC8}" type="slidenum">
              <a:rPr lang="en-US" smtClean="0"/>
              <a:t>‹#›</a:t>
            </a:fld>
            <a:endParaRPr lang="en-US" dirty="0"/>
          </a:p>
        </p:txBody>
      </p:sp>
    </p:spTree>
    <p:extLst>
      <p:ext uri="{BB962C8B-B14F-4D97-AF65-F5344CB8AC3E}">
        <p14:creationId xmlns:p14="http://schemas.microsoft.com/office/powerpoint/2010/main" val="12151737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eFDS 12</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83679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1654270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36815941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eFDS 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34200" y="6419850"/>
            <a:ext cx="2133600" cy="365125"/>
          </a:xfrm>
          <a:prstGeom prst="rect">
            <a:avLst/>
          </a:prstGeom>
        </p:spPr>
        <p:txBody>
          <a:bodyPr vert="horz" lIns="91440" tIns="45720" rIns="91440" bIns="45720" rtlCol="0" anchor="ctr"/>
          <a:lstStyle>
            <a:lvl1pPr algn="r">
              <a:defRPr sz="2000">
                <a:solidFill>
                  <a:schemeClr val="tx1"/>
                </a:solidFill>
              </a:defRPr>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196083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3442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i-Pantawid eFDS 12</a:t>
            </a: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13678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rot="-1641787">
            <a:off x="-88306" y="833147"/>
            <a:ext cx="4119282" cy="14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lnSpc>
                <a:spcPct val="65000"/>
              </a:lnSpc>
            </a:pPr>
            <a:r>
              <a:rPr lang="en-US" sz="14200" dirty="0">
                <a:solidFill>
                  <a:srgbClr val="CC0000"/>
                </a:solidFill>
                <a:latin typeface="Freestyle Script" pitchFamily="66" charset="0"/>
              </a:rPr>
              <a:t>Welcome</a:t>
            </a:r>
          </a:p>
        </p:txBody>
      </p:sp>
      <p:sp>
        <p:nvSpPr>
          <p:cNvPr id="34819" name="Text Box 3"/>
          <p:cNvSpPr txBox="1">
            <a:spLocks noChangeArrowheads="1"/>
          </p:cNvSpPr>
          <p:nvPr/>
        </p:nvSpPr>
        <p:spPr bwMode="auto">
          <a:xfrm>
            <a:off x="2085660" y="4227080"/>
            <a:ext cx="4943226" cy="1183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r>
              <a:rPr lang="en-US" sz="7200" dirty="0" err="1" smtClean="0">
                <a:solidFill>
                  <a:srgbClr val="CC0000"/>
                </a:solidFill>
                <a:latin typeface="Freestyle Script" pitchFamily="66" charset="0"/>
              </a:rPr>
              <a:t>Humakbang</a:t>
            </a:r>
            <a:r>
              <a:rPr lang="en-US" sz="7200" dirty="0" smtClean="0">
                <a:solidFill>
                  <a:srgbClr val="CC0000"/>
                </a:solidFill>
                <a:latin typeface="Freestyle Script" pitchFamily="66" charset="0"/>
              </a:rPr>
              <a:t> </a:t>
            </a:r>
            <a:r>
              <a:rPr lang="en-US" sz="7200" dirty="0" err="1" smtClean="0">
                <a:solidFill>
                  <a:srgbClr val="CC0000"/>
                </a:solidFill>
                <a:latin typeface="Freestyle Script" pitchFamily="66" charset="0"/>
              </a:rPr>
              <a:t>Paakyat</a:t>
            </a:r>
            <a:endParaRPr lang="en-US" sz="7200" dirty="0">
              <a:solidFill>
                <a:srgbClr val="CC0000"/>
              </a:solidFill>
              <a:latin typeface="Freestyle Script" pitchFamily="66" charset="0"/>
            </a:endParaRPr>
          </a:p>
        </p:txBody>
      </p:sp>
      <p:sp>
        <p:nvSpPr>
          <p:cNvPr id="34820" name="Arc 4"/>
          <p:cNvSpPr>
            <a:spLocks/>
          </p:cNvSpPr>
          <p:nvPr/>
        </p:nvSpPr>
        <p:spPr bwMode="auto">
          <a:xfrm rot="9880003" flipV="1">
            <a:off x="1599974" y="1599744"/>
            <a:ext cx="2288268" cy="80729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1" name="Text Box 5"/>
          <p:cNvSpPr txBox="1">
            <a:spLocks noChangeArrowheads="1"/>
          </p:cNvSpPr>
          <p:nvPr/>
        </p:nvSpPr>
        <p:spPr bwMode="auto">
          <a:xfrm>
            <a:off x="1389383" y="2488110"/>
            <a:ext cx="6319875"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4400" b="1" dirty="0">
                <a:solidFill>
                  <a:srgbClr val="000099"/>
                </a:solidFill>
              </a:rPr>
              <a:t>TUNGO SA</a:t>
            </a:r>
          </a:p>
          <a:p>
            <a:pPr algn="ctr"/>
            <a:r>
              <a:rPr lang="en-US" sz="4400" b="1" dirty="0">
                <a:solidFill>
                  <a:srgbClr val="000099"/>
                </a:solidFill>
              </a:rPr>
              <a:t>BAYANG </a:t>
            </a:r>
            <a:r>
              <a:rPr lang="en-US" sz="4400" b="1" dirty="0" smtClean="0">
                <a:solidFill>
                  <a:srgbClr val="000099"/>
                </a:solidFill>
              </a:rPr>
              <a:t>MAGILIW - 12</a:t>
            </a:r>
            <a:endParaRPr lang="en-US" sz="4400" b="1" dirty="0">
              <a:solidFill>
                <a:srgbClr val="000099"/>
              </a:solidFill>
            </a:endParaRPr>
          </a:p>
        </p:txBody>
      </p:sp>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l="3000" t="28000" r="74001" b="28000"/>
          <a:stretch>
            <a:fillRect/>
          </a:stretch>
        </p:blipFill>
        <p:spPr bwMode="auto">
          <a:xfrm>
            <a:off x="5332867" y="761620"/>
            <a:ext cx="1754187" cy="167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3" name="Rectangle 7"/>
          <p:cNvSpPr>
            <a:spLocks noChangeArrowheads="1"/>
          </p:cNvSpPr>
          <p:nvPr/>
        </p:nvSpPr>
        <p:spPr bwMode="auto">
          <a:xfrm>
            <a:off x="6859134" y="2286001"/>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4" name="Rectangle 8"/>
          <p:cNvSpPr>
            <a:spLocks noChangeArrowheads="1"/>
          </p:cNvSpPr>
          <p:nvPr/>
        </p:nvSpPr>
        <p:spPr bwMode="auto">
          <a:xfrm>
            <a:off x="6859134" y="609753"/>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4" name="Slide Number Placeholder 3"/>
          <p:cNvSpPr>
            <a:spLocks noGrp="1"/>
          </p:cNvSpPr>
          <p:nvPr>
            <p:ph type="sldNum" sz="quarter" idx="12"/>
          </p:nvPr>
        </p:nvSpPr>
        <p:spPr/>
        <p:txBody>
          <a:bodyPr/>
          <a:lstStyle/>
          <a:p>
            <a:fld id="{9B1323FD-ED1B-481C-BC46-19F9014BEBC8}" type="slidenum">
              <a:rPr lang="en-US" smtClean="0"/>
              <a:pPr/>
              <a:t>1</a:t>
            </a:fld>
            <a:endParaRPr lang="en-US" dirty="0"/>
          </a:p>
        </p:txBody>
      </p:sp>
      <p:sp>
        <p:nvSpPr>
          <p:cNvPr id="5" name="Date Placeholder 4"/>
          <p:cNvSpPr>
            <a:spLocks noGrp="1"/>
          </p:cNvSpPr>
          <p:nvPr>
            <p:ph type="dt" sz="half" idx="10"/>
          </p:nvPr>
        </p:nvSpPr>
        <p:spPr/>
        <p:txBody>
          <a:bodyPr/>
          <a:lstStyle/>
          <a:p>
            <a:r>
              <a:rPr lang="en-US" smtClean="0"/>
              <a:t>i-Pantawid eFDS 12</a:t>
            </a:r>
            <a:endParaRPr lang="en-US"/>
          </a:p>
        </p:txBody>
      </p:sp>
    </p:spTree>
    <p:extLst>
      <p:ext uri="{BB962C8B-B14F-4D97-AF65-F5344CB8AC3E}">
        <p14:creationId xmlns:p14="http://schemas.microsoft.com/office/powerpoint/2010/main" val="235813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FD1F5157-FDDE-4CDF-8D20-C3A8F46CEA9B}" type="slidenum">
              <a:rPr lang="en-US" smtClean="0">
                <a:solidFill>
                  <a:prstClr val="black">
                    <a:tint val="75000"/>
                  </a:prstClr>
                </a:solidFill>
              </a:rPr>
              <a:pPr/>
              <a:t>10</a:t>
            </a:fld>
            <a:endParaRPr lang="en-US" dirty="0">
              <a:solidFill>
                <a:prstClr val="black">
                  <a:tint val="7500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3447"/>
            <a:ext cx="5413907" cy="683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035247" y="1219200"/>
            <a:ext cx="1484702" cy="523220"/>
          </a:xfrm>
          <a:prstGeom prst="rect">
            <a:avLst/>
          </a:prstGeom>
          <a:noFill/>
        </p:spPr>
        <p:txBody>
          <a:bodyPr wrap="none" rtlCol="0">
            <a:spAutoFit/>
          </a:bodyPr>
          <a:lstStyle/>
          <a:p>
            <a:r>
              <a:rPr lang="en-PH" sz="1400" b="1" dirty="0" err="1" smtClean="0">
                <a:solidFill>
                  <a:srgbClr val="006600"/>
                </a:solidFill>
                <a:latin typeface="Comic Sans MS" pitchFamily="66" charset="0"/>
              </a:rPr>
              <a:t>Lahat</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bata</a:t>
            </a:r>
            <a:endParaRPr lang="en-PH" sz="1400" b="1" dirty="0">
              <a:solidFill>
                <a:srgbClr val="006600"/>
              </a:solidFill>
              <a:latin typeface="Comic Sans MS" pitchFamily="66" charset="0"/>
            </a:endParaRPr>
          </a:p>
          <a:p>
            <a:r>
              <a:rPr lang="en-PH" sz="1400" b="1" dirty="0" smtClean="0">
                <a:solidFill>
                  <a:srgbClr val="006600"/>
                </a:solidFill>
                <a:latin typeface="Comic Sans MS" pitchFamily="66" charset="0"/>
              </a:rPr>
              <a:t>ay </a:t>
            </a:r>
            <a:r>
              <a:rPr lang="en-PH" sz="1400" b="1" dirty="0" err="1" smtClean="0">
                <a:solidFill>
                  <a:srgbClr val="006600"/>
                </a:solidFill>
                <a:latin typeface="Comic Sans MS" pitchFamily="66" charset="0"/>
              </a:rPr>
              <a:t>mapabakuna</a:t>
            </a:r>
            <a:endParaRPr lang="en-PH" sz="1400" b="1" dirty="0">
              <a:solidFill>
                <a:srgbClr val="006600"/>
              </a:solidFill>
              <a:latin typeface="Comic Sans MS" pitchFamily="66" charset="0"/>
            </a:endParaRPr>
          </a:p>
        </p:txBody>
      </p:sp>
      <p:sp>
        <p:nvSpPr>
          <p:cNvPr id="6" name="TextBox 5"/>
          <p:cNvSpPr txBox="1"/>
          <p:nvPr/>
        </p:nvSpPr>
        <p:spPr>
          <a:xfrm>
            <a:off x="5943600" y="609600"/>
            <a:ext cx="1194558" cy="523220"/>
          </a:xfrm>
          <a:prstGeom prst="rect">
            <a:avLst/>
          </a:prstGeom>
          <a:noFill/>
        </p:spPr>
        <p:txBody>
          <a:bodyPr wrap="none" rtlCol="0">
            <a:spAutoFit/>
          </a:bodyPr>
          <a:lstStyle/>
          <a:p>
            <a:r>
              <a:rPr lang="en-PH" sz="1400" b="1" dirty="0" err="1" smtClean="0">
                <a:solidFill>
                  <a:srgbClr val="006600"/>
                </a:solidFill>
                <a:latin typeface="Comic Sans MS" pitchFamily="66" charset="0"/>
              </a:rPr>
              <a:t>Malusog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a:t>
            </a:r>
            <a:endParaRPr lang="en-PH" sz="1400" b="1" dirty="0">
              <a:solidFill>
                <a:srgbClr val="006600"/>
              </a:solidFill>
              <a:latin typeface="Comic Sans MS" pitchFamily="66" charset="0"/>
            </a:endParaRPr>
          </a:p>
          <a:p>
            <a:r>
              <a:rPr lang="en-PH" sz="1400" b="1" dirty="0" err="1" smtClean="0">
                <a:solidFill>
                  <a:srgbClr val="006600"/>
                </a:solidFill>
                <a:latin typeface="Comic Sans MS" pitchFamily="66" charset="0"/>
              </a:rPr>
              <a:t>mamamayan</a:t>
            </a:r>
            <a:endParaRPr lang="en-PH" sz="1400" b="1" dirty="0">
              <a:solidFill>
                <a:srgbClr val="006600"/>
              </a:solidFill>
              <a:latin typeface="Comic Sans MS" pitchFamily="66" charset="0"/>
            </a:endParaRPr>
          </a:p>
        </p:txBody>
      </p:sp>
      <p:sp>
        <p:nvSpPr>
          <p:cNvPr id="7" name="TextBox 6"/>
          <p:cNvSpPr txBox="1"/>
          <p:nvPr/>
        </p:nvSpPr>
        <p:spPr>
          <a:xfrm>
            <a:off x="0" y="1143000"/>
            <a:ext cx="2514600" cy="1600438"/>
          </a:xfrm>
          <a:prstGeom prst="rect">
            <a:avLst/>
          </a:prstGeom>
          <a:noFill/>
        </p:spPr>
        <p:txBody>
          <a:bodyPr wrap="square" rtlCol="0">
            <a:spAutoFit/>
          </a:bodyPr>
          <a:lstStyle/>
          <a:p>
            <a:pPr marL="285750" indent="-285750">
              <a:buFont typeface="Wingdings"/>
              <a:buChar char="Ø"/>
            </a:pPr>
            <a:r>
              <a:rPr lang="en-PH" sz="1400" b="1" dirty="0" smtClean="0">
                <a:solidFill>
                  <a:srgbClr val="006600"/>
                </a:solidFill>
                <a:latin typeface="Comic Sans MS" pitchFamily="66" charset="0"/>
              </a:rPr>
              <a:t>Volunteer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oras</a:t>
            </a:r>
            <a:endParaRPr lang="en-PH" sz="1400" b="1" dirty="0" smtClean="0">
              <a:solidFill>
                <a:srgbClr val="006600"/>
              </a:solidFill>
              <a:latin typeface="Comic Sans MS" pitchFamily="66" charset="0"/>
            </a:endParaRPr>
          </a:p>
          <a:p>
            <a:pPr marL="285750" indent="-285750">
              <a:buFont typeface="Wingdings"/>
              <a:buChar char="Ø"/>
            </a:pPr>
            <a:r>
              <a:rPr lang="en-PH" sz="1400" b="1" dirty="0" err="1" smtClean="0">
                <a:solidFill>
                  <a:srgbClr val="006600"/>
                </a:solidFill>
                <a:latin typeface="Comic Sans MS" pitchFamily="66" charset="0"/>
              </a:rPr>
              <a:t>Pursigidong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mga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kasama</a:t>
            </a:r>
            <a:endParaRPr lang="en-PH" sz="1400" b="1" dirty="0" smtClean="0">
              <a:solidFill>
                <a:srgbClr val="006600"/>
              </a:solidFill>
              <a:latin typeface="Comic Sans MS" pitchFamily="66" charset="0"/>
            </a:endParaRPr>
          </a:p>
          <a:p>
            <a:pPr marL="285750" indent="-285750">
              <a:buFont typeface="Wingdings"/>
              <a:buChar char="Ø"/>
            </a:pPr>
            <a:r>
              <a:rPr lang="en-PH" sz="1400" b="1" dirty="0" smtClean="0">
                <a:solidFill>
                  <a:srgbClr val="006600"/>
                </a:solidFill>
                <a:latin typeface="Comic Sans MS" pitchFamily="66" charset="0"/>
              </a:rPr>
              <a:t>Follow through</a:t>
            </a:r>
          </a:p>
          <a:p>
            <a:pPr marL="285750" indent="-285750">
              <a:buFont typeface="Wingdings"/>
              <a:buChar char="Ø"/>
            </a:pPr>
            <a:r>
              <a:rPr lang="en-PH" sz="1400" b="1" dirty="0" err="1" smtClean="0">
                <a:solidFill>
                  <a:srgbClr val="006600"/>
                </a:solidFill>
                <a:latin typeface="Comic Sans MS" pitchFamily="66" charset="0"/>
              </a:rPr>
              <a:t>Matulungin</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a:t>
            </a:r>
            <a:r>
              <a:rPr lang="en-PH" sz="1400" b="1" dirty="0" smtClean="0">
                <a:solidFill>
                  <a:srgbClr val="006600"/>
                </a:solidFill>
                <a:latin typeface="Comic Sans MS" pitchFamily="66" charset="0"/>
              </a:rPr>
              <a:t> Midwife/ BHW</a:t>
            </a:r>
          </a:p>
          <a:p>
            <a:pPr marL="285750" indent="-285750">
              <a:buFont typeface="Wingdings"/>
              <a:buChar char="Ø"/>
            </a:pPr>
            <a:r>
              <a:rPr lang="en-PH" sz="1400" b="1" dirty="0" err="1" smtClean="0">
                <a:solidFill>
                  <a:srgbClr val="006600"/>
                </a:solidFill>
                <a:latin typeface="Comic Sans MS" pitchFamily="66" charset="0"/>
              </a:rPr>
              <a:t>Nakikinig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mga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kasama</a:t>
            </a:r>
            <a:endParaRPr lang="en-PH" sz="1400" b="1" dirty="0" smtClean="0">
              <a:solidFill>
                <a:srgbClr val="006600"/>
              </a:solidFill>
              <a:latin typeface="Comic Sans MS" pitchFamily="66" charset="0"/>
            </a:endParaRPr>
          </a:p>
        </p:txBody>
      </p:sp>
      <p:sp>
        <p:nvSpPr>
          <p:cNvPr id="8" name="TextBox 7"/>
          <p:cNvSpPr txBox="1"/>
          <p:nvPr/>
        </p:nvSpPr>
        <p:spPr>
          <a:xfrm>
            <a:off x="1600200" y="4114800"/>
            <a:ext cx="1066801" cy="1169551"/>
          </a:xfrm>
          <a:prstGeom prst="rect">
            <a:avLst/>
          </a:prstGeom>
          <a:noFill/>
        </p:spPr>
        <p:txBody>
          <a:bodyPr wrap="square" rtlCol="0">
            <a:spAutoFit/>
          </a:bodyPr>
          <a:lstStyle/>
          <a:p>
            <a:r>
              <a:rPr lang="en-PH" sz="1400" b="1" dirty="0" smtClean="0">
                <a:solidFill>
                  <a:srgbClr val="006600"/>
                </a:solidFill>
                <a:latin typeface="Comic Sans MS" pitchFamily="66" charset="0"/>
              </a:rPr>
              <a:t>Hindi </a:t>
            </a:r>
            <a:r>
              <a:rPr lang="en-PH" sz="1400" b="1" dirty="0" err="1" smtClean="0">
                <a:solidFill>
                  <a:srgbClr val="006600"/>
                </a:solidFill>
                <a:latin typeface="Comic Sans MS" pitchFamily="66" charset="0"/>
              </a:rPr>
              <a:t>naintindihan</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ang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benepisyo</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bakuna</a:t>
            </a:r>
            <a:endParaRPr lang="en-PH" sz="1400" b="1" dirty="0">
              <a:solidFill>
                <a:srgbClr val="006600"/>
              </a:solidFill>
              <a:latin typeface="Comic Sans MS" pitchFamily="66" charset="0"/>
            </a:endParaRPr>
          </a:p>
        </p:txBody>
      </p:sp>
      <p:sp>
        <p:nvSpPr>
          <p:cNvPr id="9" name="TextBox 8"/>
          <p:cNvSpPr txBox="1"/>
          <p:nvPr/>
        </p:nvSpPr>
        <p:spPr>
          <a:xfrm>
            <a:off x="4800599" y="4469249"/>
            <a:ext cx="1066801" cy="1169551"/>
          </a:xfrm>
          <a:prstGeom prst="rect">
            <a:avLst/>
          </a:prstGeom>
          <a:noFill/>
        </p:spPr>
        <p:txBody>
          <a:bodyPr wrap="square" rtlCol="0">
            <a:spAutoFit/>
          </a:bodyPr>
          <a:lstStyle/>
          <a:p>
            <a:r>
              <a:rPr lang="en-PH" sz="1400" b="1" dirty="0" smtClean="0">
                <a:solidFill>
                  <a:srgbClr val="006600"/>
                </a:solidFill>
                <a:latin typeface="Comic Sans MS" pitchFamily="66" charset="0"/>
              </a:rPr>
              <a:t>Hindi </a:t>
            </a:r>
            <a:r>
              <a:rPr lang="en-PH" sz="1400" b="1" dirty="0" err="1" smtClean="0">
                <a:solidFill>
                  <a:srgbClr val="006600"/>
                </a:solidFill>
                <a:latin typeface="Comic Sans MS" pitchFamily="66" charset="0"/>
              </a:rPr>
              <a:t>madala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ang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bata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sa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tamang</a:t>
            </a:r>
            <a:r>
              <a:rPr lang="en-PH" sz="1400" b="1" dirty="0" smtClean="0">
                <a:solidFill>
                  <a:srgbClr val="006600"/>
                </a:solidFill>
                <a:latin typeface="Comic Sans MS" pitchFamily="66" charset="0"/>
              </a:rPr>
              <a:t> schedule</a:t>
            </a:r>
            <a:endParaRPr lang="en-PH" sz="1400" b="1" dirty="0">
              <a:solidFill>
                <a:srgbClr val="006600"/>
              </a:solidFill>
              <a:latin typeface="Comic Sans MS" pitchFamily="66" charset="0"/>
            </a:endParaRPr>
          </a:p>
        </p:txBody>
      </p:sp>
      <p:sp>
        <p:nvSpPr>
          <p:cNvPr id="10" name="TextBox 9"/>
          <p:cNvSpPr txBox="1"/>
          <p:nvPr/>
        </p:nvSpPr>
        <p:spPr>
          <a:xfrm>
            <a:off x="6400800" y="4191000"/>
            <a:ext cx="1066801" cy="738664"/>
          </a:xfrm>
          <a:prstGeom prst="rect">
            <a:avLst/>
          </a:prstGeom>
          <a:noFill/>
        </p:spPr>
        <p:txBody>
          <a:bodyPr wrap="square" rtlCol="0">
            <a:spAutoFit/>
          </a:bodyPr>
          <a:lstStyle/>
          <a:p>
            <a:r>
              <a:rPr lang="en-PH" sz="1400" b="1" dirty="0" err="1" smtClean="0">
                <a:solidFill>
                  <a:srgbClr val="006600"/>
                </a:solidFill>
                <a:latin typeface="Comic Sans MS" pitchFamily="66" charset="0"/>
              </a:rPr>
              <a:t>Masama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ang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panahon</a:t>
            </a:r>
            <a:endParaRPr lang="en-PH" sz="1400" b="1" dirty="0">
              <a:solidFill>
                <a:srgbClr val="006600"/>
              </a:solidFill>
              <a:latin typeface="Comic Sans MS" pitchFamily="66" charset="0"/>
            </a:endParaRPr>
          </a:p>
        </p:txBody>
      </p:sp>
      <p:sp>
        <p:nvSpPr>
          <p:cNvPr id="11" name="TextBox 10"/>
          <p:cNvSpPr txBox="1"/>
          <p:nvPr/>
        </p:nvSpPr>
        <p:spPr>
          <a:xfrm>
            <a:off x="0" y="5181600"/>
            <a:ext cx="2643998" cy="1600438"/>
          </a:xfrm>
          <a:prstGeom prst="rect">
            <a:avLst/>
          </a:prstGeom>
          <a:noFill/>
        </p:spPr>
        <p:txBody>
          <a:bodyPr wrap="square" rtlCol="0">
            <a:spAutoFit/>
          </a:bodyPr>
          <a:lstStyle/>
          <a:p>
            <a:pPr marL="285750" indent="-285750">
              <a:buFont typeface="Wingdings"/>
              <a:buChar char="Ø"/>
            </a:pPr>
            <a:r>
              <a:rPr lang="en-PH" sz="1400" b="1" dirty="0" err="1" smtClean="0">
                <a:solidFill>
                  <a:srgbClr val="006600"/>
                </a:solidFill>
                <a:latin typeface="Comic Sans MS" pitchFamily="66" charset="0"/>
              </a:rPr>
              <a:t>Bakuna</a:t>
            </a:r>
            <a:endParaRPr lang="en-PH" sz="1400" b="1" dirty="0" smtClean="0">
              <a:solidFill>
                <a:srgbClr val="006600"/>
              </a:solidFill>
              <a:latin typeface="Comic Sans MS" pitchFamily="66" charset="0"/>
            </a:endParaRPr>
          </a:p>
          <a:p>
            <a:pPr marL="285750" indent="-285750">
              <a:buFont typeface="Wingdings"/>
              <a:buChar char="Ø"/>
            </a:pPr>
            <a:r>
              <a:rPr lang="en-PH" sz="1400" b="1" dirty="0" smtClean="0">
                <a:solidFill>
                  <a:srgbClr val="006600"/>
                </a:solidFill>
                <a:latin typeface="Comic Sans MS" pitchFamily="66" charset="0"/>
              </a:rPr>
              <a:t>Midwife/ BHW</a:t>
            </a:r>
          </a:p>
          <a:p>
            <a:pPr marL="285750" indent="-285750">
              <a:buFont typeface="Wingdings"/>
              <a:buChar char="Ø"/>
            </a:pPr>
            <a:r>
              <a:rPr lang="en-PH" sz="1400" b="1" dirty="0" smtClean="0">
                <a:solidFill>
                  <a:srgbClr val="006600"/>
                </a:solidFill>
                <a:latin typeface="Comic Sans MS" pitchFamily="66" charset="0"/>
              </a:rPr>
              <a:t>Schedule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bakuna</a:t>
            </a:r>
            <a:endParaRPr lang="en-PH" sz="1400" b="1" dirty="0" smtClean="0">
              <a:solidFill>
                <a:srgbClr val="006600"/>
              </a:solidFill>
              <a:latin typeface="Comic Sans MS" pitchFamily="66" charset="0"/>
            </a:endParaRPr>
          </a:p>
          <a:p>
            <a:pPr marL="285750" indent="-285750">
              <a:buFont typeface="Wingdings"/>
              <a:buChar char="Ø"/>
            </a:pPr>
            <a:r>
              <a:rPr lang="en-PH" sz="1400" b="1" dirty="0" err="1" smtClean="0">
                <a:solidFill>
                  <a:srgbClr val="006600"/>
                </a:solidFill>
                <a:latin typeface="Comic Sans MS" pitchFamily="66" charset="0"/>
              </a:rPr>
              <a:t>Listahan</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mga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nanay</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a:t>
            </a:r>
            <a:r>
              <a:rPr lang="en-PH" sz="1400" b="1" dirty="0" smtClean="0">
                <a:solidFill>
                  <a:srgbClr val="006600"/>
                </a:solidFill>
                <a:latin typeface="Comic Sans MS" pitchFamily="66" charset="0"/>
              </a:rPr>
              <a:t> may </a:t>
            </a:r>
            <a:r>
              <a:rPr lang="en-PH" sz="1400" b="1" dirty="0" err="1" smtClean="0">
                <a:solidFill>
                  <a:srgbClr val="006600"/>
                </a:solidFill>
                <a:latin typeface="Comic Sans MS" pitchFamily="66" charset="0"/>
              </a:rPr>
              <a:t>anak</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para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bakuna</a:t>
            </a:r>
            <a:endParaRPr lang="en-PH" sz="1400" b="1" dirty="0" smtClean="0">
              <a:solidFill>
                <a:srgbClr val="006600"/>
              </a:solidFill>
              <a:latin typeface="Comic Sans MS" pitchFamily="66" charset="0"/>
            </a:endParaRPr>
          </a:p>
          <a:p>
            <a:pPr marL="285750" indent="-285750">
              <a:buFont typeface="Wingdings"/>
              <a:buChar char="Ø"/>
            </a:pPr>
            <a:r>
              <a:rPr lang="en-PH" sz="1400" b="1" dirty="0" err="1" smtClean="0">
                <a:solidFill>
                  <a:srgbClr val="006600"/>
                </a:solidFill>
                <a:latin typeface="Comic Sans MS" pitchFamily="66" charset="0"/>
              </a:rPr>
              <a:t>Ang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benepisyo</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bakuna</a:t>
            </a:r>
            <a:endParaRPr lang="en-PH" sz="1400" b="1" dirty="0">
              <a:solidFill>
                <a:srgbClr val="006600"/>
              </a:solidFill>
              <a:latin typeface="Comic Sans MS" pitchFamily="66" charset="0"/>
            </a:endParaRPr>
          </a:p>
        </p:txBody>
      </p:sp>
      <p:sp>
        <p:nvSpPr>
          <p:cNvPr id="5" name="TextBox 4"/>
          <p:cNvSpPr txBox="1"/>
          <p:nvPr/>
        </p:nvSpPr>
        <p:spPr>
          <a:xfrm>
            <a:off x="5674659" y="649941"/>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1</a:t>
            </a:r>
            <a:endParaRPr lang="en-PH" sz="2800" b="1" dirty="0">
              <a:solidFill>
                <a:srgbClr val="C00000"/>
              </a:solidFill>
              <a:latin typeface="Comic Sans MS" pitchFamily="66" charset="0"/>
            </a:endParaRPr>
          </a:p>
        </p:txBody>
      </p:sp>
      <p:sp>
        <p:nvSpPr>
          <p:cNvPr id="13" name="TextBox 12"/>
          <p:cNvSpPr txBox="1"/>
          <p:nvPr/>
        </p:nvSpPr>
        <p:spPr>
          <a:xfrm>
            <a:off x="3733800" y="121920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2</a:t>
            </a:r>
            <a:endParaRPr lang="en-PH" sz="2800" b="1" dirty="0">
              <a:solidFill>
                <a:srgbClr val="C00000"/>
              </a:solidFill>
              <a:latin typeface="Comic Sans MS" pitchFamily="66" charset="0"/>
            </a:endParaRPr>
          </a:p>
        </p:txBody>
      </p:sp>
      <p:sp>
        <p:nvSpPr>
          <p:cNvPr id="14" name="TextBox 13"/>
          <p:cNvSpPr txBox="1"/>
          <p:nvPr/>
        </p:nvSpPr>
        <p:spPr>
          <a:xfrm>
            <a:off x="76200" y="704945"/>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4</a:t>
            </a:r>
            <a:endParaRPr lang="en-PH" sz="2800" b="1" dirty="0">
              <a:solidFill>
                <a:srgbClr val="C00000"/>
              </a:solidFill>
              <a:latin typeface="Comic Sans MS" pitchFamily="66" charset="0"/>
            </a:endParaRPr>
          </a:p>
        </p:txBody>
      </p:sp>
      <p:sp>
        <p:nvSpPr>
          <p:cNvPr id="15" name="TextBox 14"/>
          <p:cNvSpPr txBox="1"/>
          <p:nvPr/>
        </p:nvSpPr>
        <p:spPr>
          <a:xfrm>
            <a:off x="3048000" y="4267200"/>
            <a:ext cx="404278" cy="523220"/>
          </a:xfrm>
          <a:prstGeom prst="rect">
            <a:avLst/>
          </a:prstGeom>
          <a:noFill/>
        </p:spPr>
        <p:txBody>
          <a:bodyPr wrap="none" rtlCol="0">
            <a:spAutoFit/>
          </a:bodyPr>
          <a:lstStyle/>
          <a:p>
            <a:r>
              <a:rPr lang="en-PH" sz="2800" b="1" dirty="0">
                <a:solidFill>
                  <a:srgbClr val="C00000"/>
                </a:solidFill>
                <a:latin typeface="Comic Sans MS" pitchFamily="66" charset="0"/>
              </a:rPr>
              <a:t>5</a:t>
            </a:r>
          </a:p>
        </p:txBody>
      </p:sp>
      <p:sp>
        <p:nvSpPr>
          <p:cNvPr id="16" name="TextBox 15"/>
          <p:cNvSpPr txBox="1"/>
          <p:nvPr/>
        </p:nvSpPr>
        <p:spPr>
          <a:xfrm>
            <a:off x="228600" y="4724400"/>
            <a:ext cx="404278" cy="523220"/>
          </a:xfrm>
          <a:prstGeom prst="rect">
            <a:avLst/>
          </a:prstGeom>
          <a:noFill/>
        </p:spPr>
        <p:txBody>
          <a:bodyPr wrap="none" rtlCol="0">
            <a:spAutoFit/>
          </a:bodyPr>
          <a:lstStyle/>
          <a:p>
            <a:r>
              <a:rPr lang="en-PH" sz="2800" b="1" dirty="0">
                <a:solidFill>
                  <a:srgbClr val="C00000"/>
                </a:solidFill>
                <a:latin typeface="Comic Sans MS" pitchFamily="66" charset="0"/>
              </a:rPr>
              <a:t>3</a:t>
            </a:r>
          </a:p>
        </p:txBody>
      </p:sp>
      <p:sp>
        <p:nvSpPr>
          <p:cNvPr id="17" name="TextBox 16"/>
          <p:cNvSpPr txBox="1"/>
          <p:nvPr/>
        </p:nvSpPr>
        <p:spPr>
          <a:xfrm>
            <a:off x="3558122" y="282958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6</a:t>
            </a:r>
            <a:endParaRPr lang="en-PH" sz="2800" b="1" dirty="0">
              <a:solidFill>
                <a:srgbClr val="C00000"/>
              </a:solidFill>
              <a:latin typeface="Comic Sans MS" pitchFamily="66" charset="0"/>
            </a:endParaRPr>
          </a:p>
        </p:txBody>
      </p:sp>
      <p:sp>
        <p:nvSpPr>
          <p:cNvPr id="19" name="TextBox 18"/>
          <p:cNvSpPr txBox="1"/>
          <p:nvPr/>
        </p:nvSpPr>
        <p:spPr>
          <a:xfrm>
            <a:off x="2895599" y="3223736"/>
            <a:ext cx="4800601" cy="738664"/>
          </a:xfrm>
          <a:prstGeom prst="rect">
            <a:avLst/>
          </a:prstGeom>
          <a:noFill/>
        </p:spPr>
        <p:txBody>
          <a:bodyPr wrap="square" rtlCol="0">
            <a:spAutoFit/>
          </a:bodyPr>
          <a:lstStyle/>
          <a:p>
            <a:pPr marL="285750" indent="-285750">
              <a:buFont typeface="Wingdings"/>
              <a:buChar char="Ø"/>
            </a:pPr>
            <a:r>
              <a:rPr lang="en-PH" sz="1400" b="1" dirty="0" err="1" smtClean="0">
                <a:solidFill>
                  <a:srgbClr val="006600"/>
                </a:solidFill>
                <a:latin typeface="Comic Sans MS" pitchFamily="66" charset="0"/>
              </a:rPr>
              <a:t>Alamin</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ang</a:t>
            </a:r>
            <a:r>
              <a:rPr lang="en-PH" sz="1400" b="1" dirty="0" smtClean="0">
                <a:solidFill>
                  <a:srgbClr val="006600"/>
                </a:solidFill>
                <a:latin typeface="Comic Sans MS" pitchFamily="66" charset="0"/>
              </a:rPr>
              <a:t> schedule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bakuna</a:t>
            </a:r>
            <a:endParaRPr lang="en-PH" sz="1400" b="1" dirty="0" smtClean="0">
              <a:solidFill>
                <a:srgbClr val="006600"/>
              </a:solidFill>
              <a:latin typeface="Comic Sans MS" pitchFamily="66" charset="0"/>
            </a:endParaRPr>
          </a:p>
          <a:p>
            <a:pPr marL="285750" indent="-285750">
              <a:buFont typeface="Wingdings"/>
              <a:buChar char="Ø"/>
            </a:pPr>
            <a:r>
              <a:rPr lang="en-PH" sz="1400" b="1" dirty="0" err="1" smtClean="0">
                <a:solidFill>
                  <a:srgbClr val="006600"/>
                </a:solidFill>
                <a:latin typeface="Comic Sans MS" pitchFamily="66" charset="0"/>
              </a:rPr>
              <a:t>Maglista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mga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nanay</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a:t>
            </a:r>
            <a:r>
              <a:rPr lang="en-PH" sz="1400" b="1" dirty="0" smtClean="0">
                <a:solidFill>
                  <a:srgbClr val="006600"/>
                </a:solidFill>
                <a:latin typeface="Comic Sans MS" pitchFamily="66" charset="0"/>
              </a:rPr>
              <a:t> may </a:t>
            </a:r>
            <a:r>
              <a:rPr lang="en-PH" sz="1400" b="1" dirty="0" err="1" smtClean="0">
                <a:solidFill>
                  <a:srgbClr val="006600"/>
                </a:solidFill>
                <a:latin typeface="Comic Sans MS" pitchFamily="66" charset="0"/>
              </a:rPr>
              <a:t>anak</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para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bakuna</a:t>
            </a:r>
            <a:endParaRPr lang="en-PH" sz="1400" b="1" dirty="0" smtClean="0">
              <a:solidFill>
                <a:srgbClr val="006600"/>
              </a:solidFill>
              <a:latin typeface="Comic Sans MS" pitchFamily="66" charset="0"/>
            </a:endParaRPr>
          </a:p>
          <a:p>
            <a:pPr marL="285750" indent="-285750">
              <a:buFont typeface="Wingdings"/>
              <a:buChar char="Ø"/>
            </a:pPr>
            <a:r>
              <a:rPr lang="en-PH" sz="1400" b="1" dirty="0" err="1" smtClean="0">
                <a:solidFill>
                  <a:srgbClr val="006600"/>
                </a:solidFill>
                <a:latin typeface="Comic Sans MS" pitchFamily="66" charset="0"/>
              </a:rPr>
              <a:t>Magtakda</a:t>
            </a:r>
            <a:r>
              <a:rPr lang="en-PH" sz="1400" b="1" dirty="0" smtClean="0">
                <a:solidFill>
                  <a:srgbClr val="006600"/>
                </a:solidFill>
                <a:latin typeface="Comic Sans MS" pitchFamily="66" charset="0"/>
              </a:rPr>
              <a:t> kung </a:t>
            </a:r>
            <a:r>
              <a:rPr lang="en-PH" sz="1400" b="1" dirty="0" err="1" smtClean="0">
                <a:solidFill>
                  <a:srgbClr val="006600"/>
                </a:solidFill>
                <a:latin typeface="Comic Sans MS" pitchFamily="66" charset="0"/>
              </a:rPr>
              <a:t>sino</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ang</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pupunta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sa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mga</a:t>
            </a:r>
            <a:r>
              <a:rPr lang="en-PH" sz="1400" b="1" dirty="0" smtClean="0">
                <a:solidFill>
                  <a:srgbClr val="006600"/>
                </a:solidFill>
                <a:latin typeface="Comic Sans MS" pitchFamily="66" charset="0"/>
              </a:rPr>
              <a:t> </a:t>
            </a:r>
            <a:r>
              <a:rPr lang="en-PH" sz="1400" b="1" dirty="0" err="1" smtClean="0">
                <a:solidFill>
                  <a:srgbClr val="006600"/>
                </a:solidFill>
                <a:latin typeface="Comic Sans MS" pitchFamily="66" charset="0"/>
              </a:rPr>
              <a:t>nanay</a:t>
            </a:r>
            <a:endParaRPr lang="en-PH" sz="1400" b="1" dirty="0">
              <a:solidFill>
                <a:srgbClr val="006600"/>
              </a:solidFill>
              <a:latin typeface="Comic Sans MS" pitchFamily="66" charset="0"/>
            </a:endParaRPr>
          </a:p>
        </p:txBody>
      </p:sp>
      <p:sp>
        <p:nvSpPr>
          <p:cNvPr id="21" name="TextBox 20"/>
          <p:cNvSpPr txBox="1"/>
          <p:nvPr/>
        </p:nvSpPr>
        <p:spPr>
          <a:xfrm>
            <a:off x="1981201" y="2309917"/>
            <a:ext cx="1905000" cy="738664"/>
          </a:xfrm>
          <a:prstGeom prst="rect">
            <a:avLst/>
          </a:prstGeom>
          <a:noFill/>
        </p:spPr>
        <p:txBody>
          <a:bodyPr wrap="square" rtlCol="0">
            <a:spAutoFit/>
          </a:bodyPr>
          <a:lstStyle/>
          <a:p>
            <a:r>
              <a:rPr lang="en-PH" sz="1400" b="1" dirty="0" err="1" smtClean="0">
                <a:solidFill>
                  <a:srgbClr val="C00000"/>
                </a:solidFill>
                <a:latin typeface="Comic Sans MS" pitchFamily="66" charset="0"/>
              </a:rPr>
              <a:t>Sanhi</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ng</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tagumpay</a:t>
            </a:r>
            <a:endParaRPr lang="en-PH" sz="1400" b="1" dirty="0" smtClean="0">
              <a:solidFill>
                <a:srgbClr val="C00000"/>
              </a:solidFill>
              <a:latin typeface="Comic Sans MS" pitchFamily="66" charset="0"/>
            </a:endParaRPr>
          </a:p>
          <a:p>
            <a:r>
              <a:rPr lang="en-PH" sz="1400" b="1" dirty="0" err="1" smtClean="0">
                <a:solidFill>
                  <a:srgbClr val="C00000"/>
                </a:solidFill>
                <a:latin typeface="Comic Sans MS" pitchFamily="66" charset="0"/>
              </a:rPr>
              <a:t>Makakatulong</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para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magtagumpay</a:t>
            </a:r>
            <a:endParaRPr lang="en-PH" sz="1400" b="1" dirty="0">
              <a:solidFill>
                <a:srgbClr val="C00000"/>
              </a:solidFill>
              <a:latin typeface="Comic Sans MS" pitchFamily="66" charset="0"/>
            </a:endParaRPr>
          </a:p>
        </p:txBody>
      </p:sp>
      <p:sp>
        <p:nvSpPr>
          <p:cNvPr id="22" name="TextBox 21"/>
          <p:cNvSpPr txBox="1"/>
          <p:nvPr/>
        </p:nvSpPr>
        <p:spPr>
          <a:xfrm>
            <a:off x="4895489" y="1905000"/>
            <a:ext cx="814647"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Layunin</a:t>
            </a:r>
            <a:endParaRPr lang="en-PH" sz="1400" b="1" dirty="0">
              <a:solidFill>
                <a:srgbClr val="C00000"/>
              </a:solidFill>
              <a:latin typeface="Comic Sans MS" pitchFamily="66" charset="0"/>
            </a:endParaRPr>
          </a:p>
        </p:txBody>
      </p:sp>
      <p:sp>
        <p:nvSpPr>
          <p:cNvPr id="23" name="TextBox 22"/>
          <p:cNvSpPr txBox="1"/>
          <p:nvPr/>
        </p:nvSpPr>
        <p:spPr>
          <a:xfrm>
            <a:off x="6211899" y="225623"/>
            <a:ext cx="950901"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Pangarap</a:t>
            </a:r>
            <a:endParaRPr lang="en-PH" sz="1400" b="1" dirty="0">
              <a:solidFill>
                <a:srgbClr val="C00000"/>
              </a:solidFill>
              <a:latin typeface="Comic Sans MS" pitchFamily="66" charset="0"/>
            </a:endParaRPr>
          </a:p>
        </p:txBody>
      </p:sp>
      <p:sp>
        <p:nvSpPr>
          <p:cNvPr id="24" name="TextBox 23"/>
          <p:cNvSpPr txBox="1"/>
          <p:nvPr/>
        </p:nvSpPr>
        <p:spPr>
          <a:xfrm>
            <a:off x="2492870" y="5867400"/>
            <a:ext cx="1393330"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kailangan</a:t>
            </a:r>
            <a:endParaRPr lang="en-PH" sz="1400" b="1" dirty="0">
              <a:solidFill>
                <a:srgbClr val="C00000"/>
              </a:solidFill>
              <a:latin typeface="Comic Sans MS" pitchFamily="66" charset="0"/>
            </a:endParaRPr>
          </a:p>
        </p:txBody>
      </p:sp>
      <p:sp>
        <p:nvSpPr>
          <p:cNvPr id="25" name="TextBox 24"/>
          <p:cNvSpPr txBox="1"/>
          <p:nvPr/>
        </p:nvSpPr>
        <p:spPr>
          <a:xfrm>
            <a:off x="2645270" y="5029200"/>
            <a:ext cx="1263487"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hadlang</a:t>
            </a:r>
            <a:endParaRPr lang="en-PH" sz="1400" b="1" dirty="0">
              <a:solidFill>
                <a:srgbClr val="C00000"/>
              </a:solidFill>
              <a:latin typeface="Comic Sans MS" pitchFamily="66" charset="0"/>
            </a:endParaRPr>
          </a:p>
        </p:txBody>
      </p:sp>
      <p:sp>
        <p:nvSpPr>
          <p:cNvPr id="26" name="TextBox 25"/>
          <p:cNvSpPr txBox="1"/>
          <p:nvPr/>
        </p:nvSpPr>
        <p:spPr>
          <a:xfrm>
            <a:off x="4919075" y="2932964"/>
            <a:ext cx="1176925"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gawain</a:t>
            </a:r>
            <a:endParaRPr lang="en-PH" sz="1400" b="1" dirty="0">
              <a:solidFill>
                <a:srgbClr val="C00000"/>
              </a:solidFill>
              <a:latin typeface="Comic Sans MS" pitchFamily="66" charset="0"/>
            </a:endParaRPr>
          </a:p>
        </p:txBody>
      </p:sp>
      <p:sp>
        <p:nvSpPr>
          <p:cNvPr id="27" name="TextBox 26"/>
          <p:cNvSpPr txBox="1"/>
          <p:nvPr/>
        </p:nvSpPr>
        <p:spPr>
          <a:xfrm>
            <a:off x="7274463" y="2590800"/>
            <a:ext cx="1717137" cy="769441"/>
          </a:xfrm>
          <a:prstGeom prst="rect">
            <a:avLst/>
          </a:prstGeom>
          <a:noFill/>
          <a:ln w="28575">
            <a:solidFill>
              <a:srgbClr val="C00000"/>
            </a:solidFill>
            <a:prstDash val="sysDash"/>
          </a:ln>
        </p:spPr>
        <p:txBody>
          <a:bodyPr wrap="none" rtlCol="0">
            <a:spAutoFit/>
          </a:bodyPr>
          <a:lstStyle/>
          <a:p>
            <a:pPr algn="ctr"/>
            <a:r>
              <a:rPr lang="en-PH" sz="2800" b="1" dirty="0" smtClean="0">
                <a:solidFill>
                  <a:srgbClr val="C00000"/>
                </a:solidFill>
                <a:latin typeface="Comic Sans MS" pitchFamily="66" charset="0"/>
              </a:rPr>
              <a:t>7</a:t>
            </a:r>
          </a:p>
          <a:p>
            <a:pPr algn="ctr"/>
            <a:r>
              <a:rPr lang="en-PH" sz="1600" b="1" dirty="0" smtClean="0">
                <a:solidFill>
                  <a:srgbClr val="C00000"/>
                </a:solidFill>
                <a:latin typeface="Comic Sans MS" pitchFamily="66" charset="0"/>
              </a:rPr>
              <a:t>Plano </a:t>
            </a:r>
            <a:r>
              <a:rPr lang="en-PH" sz="1600" b="1" dirty="0" err="1" smtClean="0">
                <a:solidFill>
                  <a:srgbClr val="C00000"/>
                </a:solidFill>
                <a:latin typeface="Comic Sans MS" pitchFamily="66" charset="0"/>
              </a:rPr>
              <a:t>ng</a:t>
            </a:r>
            <a:r>
              <a:rPr lang="en-PH" sz="1600" b="1" dirty="0" smtClean="0">
                <a:solidFill>
                  <a:srgbClr val="C00000"/>
                </a:solidFill>
                <a:latin typeface="Comic Sans MS" pitchFamily="66" charset="0"/>
              </a:rPr>
              <a:t> </a:t>
            </a:r>
            <a:r>
              <a:rPr lang="en-PH" sz="1600" b="1" dirty="0" err="1" smtClean="0">
                <a:solidFill>
                  <a:srgbClr val="C00000"/>
                </a:solidFill>
                <a:latin typeface="Comic Sans MS" pitchFamily="66" charset="0"/>
              </a:rPr>
              <a:t>gawain</a:t>
            </a:r>
            <a:endParaRPr lang="en-PH" sz="1600" b="1" dirty="0">
              <a:solidFill>
                <a:srgbClr val="C00000"/>
              </a:solidFill>
              <a:latin typeface="Comic Sans MS" pitchFamily="66" charset="0"/>
            </a:endParaRPr>
          </a:p>
        </p:txBody>
      </p:sp>
    </p:spTree>
    <p:extLst>
      <p:ext uri="{BB962C8B-B14F-4D97-AF65-F5344CB8AC3E}">
        <p14:creationId xmlns:p14="http://schemas.microsoft.com/office/powerpoint/2010/main" val="283241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60960"/>
            <a:ext cx="4007379" cy="400110"/>
          </a:xfrm>
          <a:prstGeom prst="rect">
            <a:avLst/>
          </a:prstGeom>
          <a:noFill/>
        </p:spPr>
        <p:txBody>
          <a:bodyPr wrap="none" rtlCol="0">
            <a:spAutoFit/>
          </a:bodyPr>
          <a:lstStyle/>
          <a:p>
            <a:r>
              <a:rPr lang="en-US" sz="2000" b="1" dirty="0" smtClean="0">
                <a:solidFill>
                  <a:schemeClr val="accent6">
                    <a:lumMod val="75000"/>
                  </a:schemeClr>
                </a:solidFill>
              </a:rPr>
              <a:t>BARANGAY PROJECT PLAN (TPM 14)</a:t>
            </a:r>
            <a:endParaRPr lang="en-US" sz="2000" b="1" dirty="0">
              <a:solidFill>
                <a:schemeClr val="accent6">
                  <a:lumMod val="75000"/>
                </a:schemeClr>
              </a:solidFill>
            </a:endParaRPr>
          </a:p>
        </p:txBody>
      </p:sp>
      <p:sp>
        <p:nvSpPr>
          <p:cNvPr id="4" name="TextBox 3"/>
          <p:cNvSpPr txBox="1"/>
          <p:nvPr/>
        </p:nvSpPr>
        <p:spPr>
          <a:xfrm>
            <a:off x="267729" y="457200"/>
            <a:ext cx="8610600" cy="523220"/>
          </a:xfrm>
          <a:prstGeom prst="rect">
            <a:avLst/>
          </a:prstGeom>
          <a:noFill/>
          <a:ln w="9525">
            <a:solidFill>
              <a:srgbClr val="0070C0"/>
            </a:solidFill>
          </a:ln>
        </p:spPr>
        <p:txBody>
          <a:bodyPr wrap="square" rtlCol="0">
            <a:spAutoFit/>
          </a:bodyPr>
          <a:lstStyle/>
          <a:p>
            <a:r>
              <a:rPr lang="en-US" sz="1400" dirty="0" smtClean="0"/>
              <a:t>LGU:  	       Barangay:	Parent Leaders:                                              </a:t>
            </a:r>
            <a:r>
              <a:rPr lang="en-US" sz="1400" dirty="0"/>
              <a:t>	</a:t>
            </a:r>
            <a:r>
              <a:rPr lang="en-US" sz="1400" dirty="0" smtClean="0"/>
              <a:t>Date:</a:t>
            </a:r>
          </a:p>
          <a:p>
            <a:endParaRPr lang="en-US" sz="1400" dirty="0"/>
          </a:p>
        </p:txBody>
      </p:sp>
      <p:sp>
        <p:nvSpPr>
          <p:cNvPr id="5" name="Date Placeholder 4"/>
          <p:cNvSpPr>
            <a:spLocks noGrp="1"/>
          </p:cNvSpPr>
          <p:nvPr>
            <p:ph type="dt" sz="half" idx="10"/>
          </p:nvPr>
        </p:nvSpPr>
        <p:spPr/>
        <p:txBody>
          <a:bodyPr/>
          <a:lstStyle/>
          <a:p>
            <a:r>
              <a:rPr lang="en-US" dirty="0" smtClean="0"/>
              <a:t>i-Pantawid </a:t>
            </a:r>
            <a:r>
              <a:rPr lang="en-US" dirty="0" err="1" smtClean="0"/>
              <a:t>eFDS</a:t>
            </a:r>
            <a:r>
              <a:rPr lang="en-US" dirty="0" smtClean="0"/>
              <a:t> </a:t>
            </a:r>
            <a:r>
              <a:rPr lang="en-US" dirty="0" smtClean="0"/>
              <a:t>12</a:t>
            </a:r>
            <a:endParaRPr lang="en-US" dirty="0"/>
          </a:p>
        </p:txBody>
      </p:sp>
      <p:sp>
        <p:nvSpPr>
          <p:cNvPr id="6" name="Slide Number Placeholder 5"/>
          <p:cNvSpPr>
            <a:spLocks noGrp="1"/>
          </p:cNvSpPr>
          <p:nvPr>
            <p:ph type="sldNum" sz="quarter" idx="12"/>
          </p:nvPr>
        </p:nvSpPr>
        <p:spPr/>
        <p:txBody>
          <a:bodyPr/>
          <a:lstStyle/>
          <a:p>
            <a:fld id="{FD1F5157-FDDE-4CDF-8D20-C3A8F46CEA9B}" type="slidenum">
              <a:rPr lang="en-US" smtClean="0"/>
              <a:t>11</a:t>
            </a:fld>
            <a:endParaRPr lang="en-US"/>
          </a:p>
        </p:txBody>
      </p:sp>
      <p:sp>
        <p:nvSpPr>
          <p:cNvPr id="8" name="TextBox 7"/>
          <p:cNvSpPr txBox="1"/>
          <p:nvPr/>
        </p:nvSpPr>
        <p:spPr>
          <a:xfrm>
            <a:off x="264459" y="1140023"/>
            <a:ext cx="8610600" cy="307777"/>
          </a:xfrm>
          <a:prstGeom prst="rect">
            <a:avLst/>
          </a:prstGeom>
          <a:noFill/>
          <a:ln w="9525">
            <a:solidFill>
              <a:srgbClr val="0070C0"/>
            </a:solidFill>
          </a:ln>
        </p:spPr>
        <p:txBody>
          <a:bodyPr wrap="square" rtlCol="0">
            <a:spAutoFit/>
          </a:bodyPr>
          <a:lstStyle/>
          <a:p>
            <a:r>
              <a:rPr lang="en-US" sz="1400" dirty="0" smtClean="0"/>
              <a:t>Project/</a:t>
            </a:r>
            <a:r>
              <a:rPr lang="en-US" sz="1400" dirty="0" err="1" smtClean="0"/>
              <a:t>Layunin</a:t>
            </a:r>
            <a:r>
              <a:rPr lang="en-US" sz="1400" dirty="0" smtClean="0"/>
              <a:t>:</a:t>
            </a: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3872254609"/>
              </p:ext>
            </p:extLst>
          </p:nvPr>
        </p:nvGraphicFramePr>
        <p:xfrm>
          <a:off x="349338" y="1600200"/>
          <a:ext cx="8489866" cy="4868684"/>
        </p:xfrm>
        <a:graphic>
          <a:graphicData uri="http://schemas.openxmlformats.org/drawingml/2006/table">
            <a:tbl>
              <a:tblPr firstRow="1" bandRow="1">
                <a:tableStyleId>{5C22544A-7EE6-4342-B048-85BDC9FD1C3A}</a:tableStyleId>
              </a:tblPr>
              <a:tblGrid>
                <a:gridCol w="2546262"/>
                <a:gridCol w="1485901"/>
                <a:gridCol w="1028699"/>
                <a:gridCol w="1714502"/>
                <a:gridCol w="1714502"/>
              </a:tblGrid>
              <a:tr h="516467">
                <a:tc>
                  <a:txBody>
                    <a:bodyPr/>
                    <a:lstStyle/>
                    <a:p>
                      <a:pPr algn="ctr"/>
                      <a:r>
                        <a:rPr lang="en-PH" sz="2000" dirty="0" smtClean="0">
                          <a:solidFill>
                            <a:schemeClr val="tx1"/>
                          </a:solidFill>
                        </a:rPr>
                        <a:t>Gawain</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err="1" smtClean="0">
                          <a:solidFill>
                            <a:schemeClr val="tx1"/>
                          </a:solidFill>
                        </a:rPr>
                        <a:t>Sinong</a:t>
                      </a:r>
                      <a:r>
                        <a:rPr lang="en-PH" sz="2000" dirty="0" smtClean="0">
                          <a:solidFill>
                            <a:schemeClr val="tx1"/>
                          </a:solidFill>
                        </a:rPr>
                        <a:t> </a:t>
                      </a:r>
                      <a:r>
                        <a:rPr lang="en-PH" sz="2000" dirty="0" err="1" smtClean="0">
                          <a:solidFill>
                            <a:schemeClr val="tx1"/>
                          </a:solidFill>
                        </a:rPr>
                        <a:t>gagawa</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err="1" smtClean="0">
                          <a:solidFill>
                            <a:schemeClr val="tx1"/>
                          </a:solidFill>
                        </a:rPr>
                        <a:t>Kailan</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smtClean="0">
                          <a:solidFill>
                            <a:schemeClr val="tx1"/>
                          </a:solidFill>
                        </a:rPr>
                        <a:t>Update </a:t>
                      </a:r>
                      <a:r>
                        <a:rPr lang="en-PH" sz="2000" dirty="0" smtClean="0">
                          <a:solidFill>
                            <a:schemeClr val="tx1"/>
                          </a:solidFill>
                        </a:rPr>
                        <a:t>eFDS13 </a:t>
                      </a:r>
                      <a:r>
                        <a:rPr lang="en-PH" sz="1200" dirty="0" smtClean="0">
                          <a:solidFill>
                            <a:schemeClr val="tx1"/>
                          </a:solidFill>
                        </a:rPr>
                        <a:t>(Date)</a:t>
                      </a:r>
                      <a:endParaRPr lang="en-PH" sz="1200" dirty="0">
                        <a:solidFill>
                          <a:schemeClr val="tx1"/>
                        </a:solidFill>
                      </a:endParaRPr>
                    </a:p>
                  </a:txBody>
                  <a:tcPr marL="127348" marR="127348" marT="63674" marB="63674" anchor="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PH" sz="2000" dirty="0" smtClean="0">
                          <a:solidFill>
                            <a:schemeClr val="tx1"/>
                          </a:solidFill>
                        </a:rPr>
                        <a:t>Update eFDS14 </a:t>
                      </a:r>
                      <a:r>
                        <a:rPr kumimoji="0" lang="en-PH" sz="1200" b="1" i="0" u="none" strike="noStrike" kern="1200" cap="none" spc="0" normalizeH="0" baseline="0" noProof="0" dirty="0" smtClean="0">
                          <a:ln>
                            <a:noFill/>
                          </a:ln>
                          <a:solidFill>
                            <a:prstClr val="black"/>
                          </a:solidFill>
                          <a:effectLst/>
                          <a:uLnTx/>
                          <a:uFillTx/>
                          <a:latin typeface="+mn-lt"/>
                          <a:ea typeface="+mn-ea"/>
                          <a:cs typeface="+mn-cs"/>
                        </a:rPr>
                        <a:t>(Date)</a:t>
                      </a:r>
                    </a:p>
                  </a:txBody>
                  <a:tcPr marL="127348" marR="127348" marT="63674" marB="63674" anchor="b">
                    <a:solidFill>
                      <a:schemeClr val="accent6">
                        <a:lumMod val="60000"/>
                        <a:lumOff val="40000"/>
                      </a:schemeClr>
                    </a:solidFill>
                  </a:tcPr>
                </a:tc>
              </a:tr>
              <a:tr h="516467">
                <a:tc>
                  <a:txBody>
                    <a:bodyPr/>
                    <a:lstStyle/>
                    <a:p>
                      <a:r>
                        <a:rPr lang="en-PH" sz="1400" dirty="0" smtClean="0"/>
                        <a:t>1.</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2.</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3.</a:t>
                      </a:r>
                      <a:endParaRPr lang="en-PH" sz="1400" dirty="0"/>
                    </a:p>
                  </a:txBody>
                  <a:tcPr marL="127348" marR="127348" marT="63674" marB="63674"/>
                </a:tc>
                <a:tc>
                  <a:txBody>
                    <a:bodyPr/>
                    <a:lstStyle/>
                    <a:p>
                      <a:endParaRPr lang="en-PH" sz="250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4.</a:t>
                      </a:r>
                      <a:endParaRPr lang="en-PH" sz="1400" dirty="0"/>
                    </a:p>
                  </a:txBody>
                  <a:tcPr marL="127348" marR="127348" marT="63674" marB="63674"/>
                </a:tc>
                <a:tc>
                  <a:txBody>
                    <a:bodyPr/>
                    <a:lstStyle/>
                    <a:p>
                      <a:endParaRPr lang="en-PH" sz="250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5.</a:t>
                      </a:r>
                      <a:endParaRPr lang="en-PH" sz="1400" dirty="0"/>
                    </a:p>
                  </a:txBody>
                  <a:tcPr marL="127348" marR="127348" marT="63674" marB="63674"/>
                </a:tc>
                <a:tc>
                  <a:txBody>
                    <a:bodyPr/>
                    <a:lstStyle/>
                    <a:p>
                      <a:endParaRPr lang="en-PH" sz="250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6.</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7.</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8.</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bl>
          </a:graphicData>
        </a:graphic>
      </p:graphicFrame>
    </p:spTree>
    <p:extLst>
      <p:ext uri="{BB962C8B-B14F-4D97-AF65-F5344CB8AC3E}">
        <p14:creationId xmlns:p14="http://schemas.microsoft.com/office/powerpoint/2010/main" val="34498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err="1" smtClean="0">
                <a:solidFill>
                  <a:srgbClr val="006600"/>
                </a:solidFill>
              </a:rPr>
              <a:t>Pagpili</a:t>
            </a:r>
            <a:r>
              <a:rPr lang="en-PH" dirty="0" smtClean="0">
                <a:solidFill>
                  <a:srgbClr val="006600"/>
                </a:solidFill>
              </a:rPr>
              <a:t> </a:t>
            </a:r>
            <a:r>
              <a:rPr lang="en-PH" dirty="0" err="1" smtClean="0">
                <a:solidFill>
                  <a:srgbClr val="006600"/>
                </a:solidFill>
              </a:rPr>
              <a:t>ng</a:t>
            </a:r>
            <a:r>
              <a:rPr lang="en-PH" dirty="0" smtClean="0">
                <a:solidFill>
                  <a:srgbClr val="006600"/>
                </a:solidFill>
              </a:rPr>
              <a:t> </a:t>
            </a:r>
            <a:r>
              <a:rPr lang="en-PH" dirty="0" err="1" smtClean="0">
                <a:solidFill>
                  <a:srgbClr val="006600"/>
                </a:solidFill>
              </a:rPr>
              <a:t>ating</a:t>
            </a:r>
            <a:r>
              <a:rPr lang="en-PH" dirty="0" smtClean="0">
                <a:solidFill>
                  <a:srgbClr val="006600"/>
                </a:solidFill>
              </a:rPr>
              <a:t> </a:t>
            </a:r>
            <a:r>
              <a:rPr lang="en-PH" dirty="0" err="1" smtClean="0">
                <a:solidFill>
                  <a:srgbClr val="006600"/>
                </a:solidFill>
              </a:rPr>
              <a:t>huwarang</a:t>
            </a:r>
            <a:r>
              <a:rPr lang="en-PH" dirty="0" smtClean="0">
                <a:solidFill>
                  <a:srgbClr val="006600"/>
                </a:solidFill>
              </a:rPr>
              <a:t> </a:t>
            </a:r>
            <a:r>
              <a:rPr lang="en-PH" dirty="0" err="1" smtClean="0">
                <a:solidFill>
                  <a:srgbClr val="006600"/>
                </a:solidFill>
              </a:rPr>
              <a:t>gawain</a:t>
            </a:r>
            <a:endParaRPr lang="en-PH" dirty="0">
              <a:solidFill>
                <a:srgbClr val="006600"/>
              </a:solidFill>
            </a:endParaRPr>
          </a:p>
        </p:txBody>
      </p:sp>
      <p:sp>
        <p:nvSpPr>
          <p:cNvPr id="5" name="Content Placeholder 4"/>
          <p:cNvSpPr>
            <a:spLocks noGrp="1"/>
          </p:cNvSpPr>
          <p:nvPr>
            <p:ph idx="1"/>
          </p:nvPr>
        </p:nvSpPr>
        <p:spPr>
          <a:xfrm>
            <a:off x="457200" y="1600200"/>
            <a:ext cx="8229600" cy="4876800"/>
          </a:xfrm>
        </p:spPr>
        <p:txBody>
          <a:bodyPr>
            <a:normAutofit fontScale="92500" lnSpcReduction="20000"/>
          </a:bodyPr>
          <a:lstStyle/>
          <a:p>
            <a:r>
              <a:rPr lang="en-PH" dirty="0" err="1" smtClean="0"/>
              <a:t>Isang</a:t>
            </a:r>
            <a:r>
              <a:rPr lang="en-PH" dirty="0" smtClean="0"/>
              <a:t> </a:t>
            </a:r>
            <a:r>
              <a:rPr lang="en-PH" dirty="0" err="1" smtClean="0"/>
              <a:t>grupo</a:t>
            </a:r>
            <a:r>
              <a:rPr lang="en-PH" dirty="0" smtClean="0"/>
              <a:t> </a:t>
            </a:r>
            <a:r>
              <a:rPr lang="en-PH" dirty="0" err="1" smtClean="0"/>
              <a:t>bawat</a:t>
            </a:r>
            <a:r>
              <a:rPr lang="en-PH" dirty="0" smtClean="0"/>
              <a:t> barangay</a:t>
            </a:r>
          </a:p>
          <a:p>
            <a:r>
              <a:rPr lang="en-PH" dirty="0" err="1" smtClean="0"/>
              <a:t>Bawat</a:t>
            </a:r>
            <a:r>
              <a:rPr lang="en-PH" dirty="0" smtClean="0"/>
              <a:t> </a:t>
            </a:r>
            <a:r>
              <a:rPr lang="en-PH" dirty="0" err="1" smtClean="0"/>
              <a:t>grupo</a:t>
            </a:r>
            <a:r>
              <a:rPr lang="en-PH" dirty="0" smtClean="0"/>
              <a:t> ay </a:t>
            </a:r>
            <a:r>
              <a:rPr lang="en-PH" dirty="0" err="1" smtClean="0"/>
              <a:t>mamimili</a:t>
            </a:r>
            <a:r>
              <a:rPr lang="en-PH" dirty="0" smtClean="0"/>
              <a:t> </a:t>
            </a:r>
            <a:r>
              <a:rPr lang="en-PH" dirty="0" err="1" smtClean="0"/>
              <a:t>ng</a:t>
            </a:r>
            <a:r>
              <a:rPr lang="en-PH" dirty="0" smtClean="0"/>
              <a:t> </a:t>
            </a:r>
            <a:r>
              <a:rPr lang="en-PH" dirty="0" err="1" smtClean="0"/>
              <a:t>isang</a:t>
            </a:r>
            <a:r>
              <a:rPr lang="en-PH" dirty="0" smtClean="0"/>
              <a:t> </a:t>
            </a:r>
            <a:r>
              <a:rPr lang="en-PH" dirty="0" err="1" smtClean="0"/>
              <a:t>proyekto</a:t>
            </a:r>
            <a:r>
              <a:rPr lang="en-PH" dirty="0" smtClean="0"/>
              <a:t> </a:t>
            </a:r>
            <a:r>
              <a:rPr lang="en-PH" dirty="0" err="1" smtClean="0"/>
              <a:t>para</a:t>
            </a:r>
            <a:r>
              <a:rPr lang="en-PH" dirty="0" smtClean="0"/>
              <a:t> </a:t>
            </a:r>
            <a:r>
              <a:rPr lang="en-PH" dirty="0" err="1" smtClean="0"/>
              <a:t>sa</a:t>
            </a:r>
            <a:r>
              <a:rPr lang="en-PH" dirty="0" smtClean="0"/>
              <a:t> </a:t>
            </a:r>
            <a:r>
              <a:rPr lang="en-PH" dirty="0" err="1" smtClean="0"/>
              <a:t>kanilang</a:t>
            </a:r>
            <a:r>
              <a:rPr lang="en-PH" dirty="0" smtClean="0"/>
              <a:t> barangay </a:t>
            </a:r>
            <a:r>
              <a:rPr lang="en-PH" dirty="0" err="1" smtClean="0"/>
              <a:t>na</a:t>
            </a:r>
            <a:r>
              <a:rPr lang="en-PH" dirty="0" smtClean="0"/>
              <a:t> </a:t>
            </a:r>
            <a:r>
              <a:rPr lang="en-PH" dirty="0" err="1" smtClean="0"/>
              <a:t>magagawa</a:t>
            </a:r>
            <a:r>
              <a:rPr lang="en-PH" dirty="0" smtClean="0"/>
              <a:t> </a:t>
            </a:r>
            <a:r>
              <a:rPr lang="en-PH" dirty="0" err="1" smtClean="0"/>
              <a:t>sa</a:t>
            </a:r>
            <a:r>
              <a:rPr lang="en-PH" dirty="0" smtClean="0"/>
              <a:t> </a:t>
            </a:r>
            <a:r>
              <a:rPr lang="en-PH" dirty="0" err="1" smtClean="0"/>
              <a:t>darating</a:t>
            </a:r>
            <a:r>
              <a:rPr lang="en-PH" dirty="0" smtClean="0"/>
              <a:t> </a:t>
            </a:r>
            <a:r>
              <a:rPr lang="en-PH" dirty="0" err="1" smtClean="0"/>
              <a:t>na</a:t>
            </a:r>
            <a:r>
              <a:rPr lang="en-PH" dirty="0" smtClean="0"/>
              <a:t> 2 </a:t>
            </a:r>
            <a:r>
              <a:rPr lang="en-PH" dirty="0" err="1" smtClean="0"/>
              <a:t>buwan</a:t>
            </a:r>
            <a:r>
              <a:rPr lang="en-PH" dirty="0" smtClean="0"/>
              <a:t> </a:t>
            </a:r>
            <a:r>
              <a:rPr lang="en-PH" dirty="0" err="1" smtClean="0"/>
              <a:t>mula</a:t>
            </a:r>
            <a:r>
              <a:rPr lang="en-PH" dirty="0" smtClean="0"/>
              <a:t> </a:t>
            </a:r>
            <a:r>
              <a:rPr lang="en-PH" dirty="0" err="1" smtClean="0"/>
              <a:t>sa</a:t>
            </a:r>
            <a:r>
              <a:rPr lang="en-PH" dirty="0" smtClean="0"/>
              <a:t> --</a:t>
            </a:r>
          </a:p>
          <a:p>
            <a:pPr lvl="1"/>
            <a:r>
              <a:rPr lang="en-PH" dirty="0" smtClean="0"/>
              <a:t>ABC</a:t>
            </a:r>
          </a:p>
          <a:p>
            <a:pPr lvl="1"/>
            <a:r>
              <a:rPr lang="en-PH" dirty="0" err="1" smtClean="0"/>
              <a:t>Ang</a:t>
            </a:r>
            <a:r>
              <a:rPr lang="en-PH" dirty="0" smtClean="0"/>
              <a:t> Plano </a:t>
            </a:r>
            <a:r>
              <a:rPr lang="en-PH" dirty="0" err="1" smtClean="0"/>
              <a:t>ng</a:t>
            </a:r>
            <a:r>
              <a:rPr lang="en-PH" dirty="0" smtClean="0"/>
              <a:t> </a:t>
            </a:r>
            <a:r>
              <a:rPr lang="en-PH" dirty="0" err="1" smtClean="0"/>
              <a:t>Pamayanan</a:t>
            </a:r>
            <a:endParaRPr lang="en-PH" dirty="0" smtClean="0"/>
          </a:p>
          <a:p>
            <a:pPr lvl="1"/>
            <a:r>
              <a:rPr lang="en-PH" dirty="0" smtClean="0"/>
              <a:t>Action Plan for Health</a:t>
            </a:r>
          </a:p>
          <a:p>
            <a:pPr lvl="1"/>
            <a:r>
              <a:rPr lang="en-PH" dirty="0" smtClean="0"/>
              <a:t>Action Plan for Education</a:t>
            </a:r>
          </a:p>
          <a:p>
            <a:r>
              <a:rPr lang="en-PH" dirty="0" smtClean="0"/>
              <a:t>I-</a:t>
            </a:r>
            <a:r>
              <a:rPr lang="en-PH" dirty="0" err="1" smtClean="0"/>
              <a:t>detalye</a:t>
            </a:r>
            <a:r>
              <a:rPr lang="en-PH" dirty="0" smtClean="0"/>
              <a:t> </a:t>
            </a:r>
            <a:r>
              <a:rPr lang="en-PH" dirty="0" err="1" smtClean="0"/>
              <a:t>sa</a:t>
            </a:r>
            <a:r>
              <a:rPr lang="en-PH" dirty="0" smtClean="0"/>
              <a:t> </a:t>
            </a:r>
            <a:r>
              <a:rPr lang="en-PH" dirty="0" err="1" smtClean="0"/>
              <a:t>pamamagitan</a:t>
            </a:r>
            <a:r>
              <a:rPr lang="en-PH" dirty="0" smtClean="0"/>
              <a:t> </a:t>
            </a:r>
            <a:r>
              <a:rPr lang="en-PH" dirty="0" err="1" smtClean="0"/>
              <a:t>ng</a:t>
            </a:r>
            <a:r>
              <a:rPr lang="en-PH" dirty="0" smtClean="0"/>
              <a:t> Project Planning Mountain at Action Plan (manila paper)</a:t>
            </a:r>
          </a:p>
          <a:p>
            <a:r>
              <a:rPr lang="en-PH" dirty="0" err="1" smtClean="0"/>
              <a:t>Ibahagi</a:t>
            </a:r>
            <a:r>
              <a:rPr lang="en-PH" dirty="0" smtClean="0"/>
              <a:t> </a:t>
            </a:r>
            <a:r>
              <a:rPr lang="en-PH" dirty="0" err="1" smtClean="0"/>
              <a:t>sa</a:t>
            </a:r>
            <a:r>
              <a:rPr lang="en-PH" dirty="0" smtClean="0"/>
              <a:t> </a:t>
            </a:r>
            <a:r>
              <a:rPr lang="en-PH" dirty="0" err="1" smtClean="0"/>
              <a:t>lahat</a:t>
            </a:r>
            <a:endParaRPr lang="en-PH" dirty="0"/>
          </a:p>
        </p:txBody>
      </p:sp>
      <p:sp>
        <p:nvSpPr>
          <p:cNvPr id="2" name="Date Placeholder 1"/>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FD1F5157-FDDE-4CDF-8D20-C3A8F46CEA9B}"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63295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solidFill>
                  <a:srgbClr val="003399"/>
                </a:solidFill>
              </a:rPr>
              <a:t>Ang</a:t>
            </a:r>
            <a:r>
              <a:rPr lang="en-PH" dirty="0" smtClean="0">
                <a:solidFill>
                  <a:srgbClr val="003399"/>
                </a:solidFill>
              </a:rPr>
              <a:t> </a:t>
            </a:r>
            <a:r>
              <a:rPr lang="en-PH" dirty="0" err="1" smtClean="0">
                <a:solidFill>
                  <a:srgbClr val="003399"/>
                </a:solidFill>
              </a:rPr>
              <a:t>eFDS</a:t>
            </a:r>
            <a:r>
              <a:rPr lang="en-PH" dirty="0" smtClean="0">
                <a:solidFill>
                  <a:srgbClr val="003399"/>
                </a:solidFill>
              </a:rPr>
              <a:t> </a:t>
            </a:r>
            <a:r>
              <a:rPr lang="en-PH" dirty="0" err="1" smtClean="0">
                <a:solidFill>
                  <a:srgbClr val="003399"/>
                </a:solidFill>
              </a:rPr>
              <a:t>para</a:t>
            </a:r>
            <a:r>
              <a:rPr lang="en-PH" dirty="0" smtClean="0">
                <a:solidFill>
                  <a:srgbClr val="003399"/>
                </a:solidFill>
              </a:rPr>
              <a:t> </a:t>
            </a:r>
            <a:r>
              <a:rPr lang="en-PH" dirty="0" err="1" smtClean="0">
                <a:solidFill>
                  <a:srgbClr val="003399"/>
                </a:solidFill>
              </a:rPr>
              <a:t>sa</a:t>
            </a:r>
            <a:r>
              <a:rPr lang="en-PH" dirty="0" smtClean="0">
                <a:solidFill>
                  <a:srgbClr val="003399"/>
                </a:solidFill>
              </a:rPr>
              <a:t> </a:t>
            </a:r>
            <a:r>
              <a:rPr lang="en-PH" dirty="0" err="1" smtClean="0">
                <a:solidFill>
                  <a:srgbClr val="003399"/>
                </a:solidFill>
              </a:rPr>
              <a:t>miyembro</a:t>
            </a:r>
            <a:endParaRPr lang="en-PH" dirty="0">
              <a:solidFill>
                <a:srgbClr val="003399"/>
              </a:solidFill>
            </a:endParaRPr>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PH" dirty="0" err="1" smtClean="0"/>
              <a:t>Ibahagi</a:t>
            </a:r>
            <a:r>
              <a:rPr lang="en-PH" dirty="0" smtClean="0"/>
              <a:t> </a:t>
            </a:r>
            <a:r>
              <a:rPr lang="en-PH" dirty="0" err="1" smtClean="0"/>
              <a:t>ang</a:t>
            </a:r>
            <a:r>
              <a:rPr lang="en-PH" dirty="0" smtClean="0"/>
              <a:t> Plano Para </a:t>
            </a:r>
            <a:r>
              <a:rPr lang="en-PH" dirty="0" err="1" smtClean="0"/>
              <a:t>sa</a:t>
            </a:r>
            <a:r>
              <a:rPr lang="en-PH" dirty="0" smtClean="0"/>
              <a:t> Barangay </a:t>
            </a:r>
            <a:r>
              <a:rPr lang="en-PH" dirty="0" err="1" smtClean="0"/>
              <a:t>na</a:t>
            </a:r>
            <a:r>
              <a:rPr lang="en-PH" dirty="0" smtClean="0"/>
              <a:t> </a:t>
            </a:r>
            <a:r>
              <a:rPr lang="en-PH" dirty="0" err="1" smtClean="0"/>
              <a:t>naka-detalye</a:t>
            </a:r>
            <a:r>
              <a:rPr lang="en-PH" dirty="0" smtClean="0"/>
              <a:t> </a:t>
            </a:r>
            <a:r>
              <a:rPr lang="en-PH" dirty="0" err="1" smtClean="0"/>
              <a:t>sa</a:t>
            </a:r>
            <a:r>
              <a:rPr lang="en-PH" dirty="0" smtClean="0"/>
              <a:t> Project Planning Mountain </a:t>
            </a:r>
            <a:r>
              <a:rPr lang="en-PH" dirty="0" err="1" smtClean="0"/>
              <a:t>sa</a:t>
            </a:r>
            <a:r>
              <a:rPr lang="en-PH" dirty="0" smtClean="0"/>
              <a:t> </a:t>
            </a:r>
            <a:r>
              <a:rPr lang="en-PH" dirty="0" err="1" smtClean="0"/>
              <a:t>mga</a:t>
            </a:r>
            <a:r>
              <a:rPr lang="en-PH" dirty="0" smtClean="0"/>
              <a:t> </a:t>
            </a:r>
            <a:r>
              <a:rPr lang="en-PH" dirty="0" err="1" smtClean="0"/>
              <a:t>miyembro</a:t>
            </a:r>
            <a:endParaRPr lang="en-PH" dirty="0" smtClean="0"/>
          </a:p>
          <a:p>
            <a:r>
              <a:rPr lang="en-PH" dirty="0" err="1" smtClean="0"/>
              <a:t>Kunin</a:t>
            </a:r>
            <a:r>
              <a:rPr lang="en-PH" dirty="0" smtClean="0"/>
              <a:t> </a:t>
            </a:r>
            <a:r>
              <a:rPr lang="en-PH" dirty="0" err="1" smtClean="0"/>
              <a:t>ang</a:t>
            </a:r>
            <a:r>
              <a:rPr lang="en-PH" dirty="0" smtClean="0"/>
              <a:t> </a:t>
            </a:r>
            <a:r>
              <a:rPr lang="en-PH" dirty="0" err="1" smtClean="0"/>
              <a:t>mga</a:t>
            </a:r>
            <a:r>
              <a:rPr lang="en-PH" dirty="0" smtClean="0"/>
              <a:t> </a:t>
            </a:r>
            <a:r>
              <a:rPr lang="en-PH" dirty="0" err="1" smtClean="0"/>
              <a:t>pananaw</a:t>
            </a:r>
            <a:r>
              <a:rPr lang="en-PH" dirty="0" smtClean="0"/>
              <a:t> at </a:t>
            </a:r>
            <a:r>
              <a:rPr lang="en-PH" dirty="0" err="1" smtClean="0"/>
              <a:t>ideya</a:t>
            </a:r>
            <a:r>
              <a:rPr lang="en-PH" dirty="0" smtClean="0"/>
              <a:t> </a:t>
            </a:r>
            <a:r>
              <a:rPr lang="en-PH" dirty="0" err="1" smtClean="0"/>
              <a:t>ng</a:t>
            </a:r>
            <a:r>
              <a:rPr lang="en-PH" dirty="0" smtClean="0"/>
              <a:t> </a:t>
            </a:r>
            <a:r>
              <a:rPr lang="en-PH" dirty="0" err="1" smtClean="0"/>
              <a:t>mga</a:t>
            </a:r>
            <a:r>
              <a:rPr lang="en-PH" dirty="0" smtClean="0"/>
              <a:t> </a:t>
            </a:r>
            <a:r>
              <a:rPr lang="en-PH" dirty="0" err="1" smtClean="0"/>
              <a:t>miyembro</a:t>
            </a:r>
            <a:r>
              <a:rPr lang="en-PH" dirty="0"/>
              <a:t> </a:t>
            </a:r>
            <a:r>
              <a:rPr lang="en-PH" dirty="0" err="1" smtClean="0"/>
              <a:t>para</a:t>
            </a:r>
            <a:r>
              <a:rPr lang="en-PH" dirty="0" smtClean="0"/>
              <a:t> </a:t>
            </a:r>
            <a:r>
              <a:rPr lang="en-PH" dirty="0" err="1" smtClean="0"/>
              <a:t>pagandahin</a:t>
            </a:r>
            <a:r>
              <a:rPr lang="en-PH" dirty="0" smtClean="0"/>
              <a:t> </a:t>
            </a:r>
            <a:r>
              <a:rPr lang="en-PH" dirty="0" err="1" smtClean="0"/>
              <a:t>ang</a:t>
            </a:r>
            <a:r>
              <a:rPr lang="en-PH" dirty="0" smtClean="0"/>
              <a:t> </a:t>
            </a:r>
            <a:r>
              <a:rPr lang="en-PH" dirty="0" err="1" smtClean="0"/>
              <a:t>plano</a:t>
            </a:r>
            <a:endParaRPr lang="en-PH" dirty="0" smtClean="0"/>
          </a:p>
          <a:p>
            <a:r>
              <a:rPr lang="en-PH" dirty="0" err="1" smtClean="0"/>
              <a:t>Ibahagi</a:t>
            </a:r>
            <a:r>
              <a:rPr lang="en-PH" dirty="0" smtClean="0"/>
              <a:t> </a:t>
            </a:r>
            <a:r>
              <a:rPr lang="en-PH" dirty="0" err="1" smtClean="0"/>
              <a:t>ang</a:t>
            </a:r>
            <a:r>
              <a:rPr lang="en-PH" dirty="0" smtClean="0"/>
              <a:t> Plano </a:t>
            </a:r>
            <a:r>
              <a:rPr lang="en-PH" dirty="0" err="1" smtClean="0"/>
              <a:t>ng</a:t>
            </a:r>
            <a:r>
              <a:rPr lang="en-PH" dirty="0" smtClean="0"/>
              <a:t> Gawain </a:t>
            </a:r>
            <a:r>
              <a:rPr lang="en-PH" dirty="0" err="1" smtClean="0"/>
              <a:t>sa</a:t>
            </a:r>
            <a:r>
              <a:rPr lang="en-PH" dirty="0" smtClean="0"/>
              <a:t> </a:t>
            </a:r>
            <a:r>
              <a:rPr lang="en-PH" dirty="0" err="1" smtClean="0"/>
              <a:t>mga</a:t>
            </a:r>
            <a:r>
              <a:rPr lang="en-PH" dirty="0" smtClean="0"/>
              <a:t> </a:t>
            </a:r>
            <a:r>
              <a:rPr lang="en-PH" dirty="0" err="1" smtClean="0"/>
              <a:t>miyembro</a:t>
            </a:r>
            <a:endParaRPr lang="en-PH" dirty="0" smtClean="0"/>
          </a:p>
          <a:p>
            <a:r>
              <a:rPr lang="en-PH" dirty="0" err="1" smtClean="0"/>
              <a:t>Kumuha</a:t>
            </a:r>
            <a:r>
              <a:rPr lang="en-PH" dirty="0" smtClean="0"/>
              <a:t> </a:t>
            </a:r>
            <a:r>
              <a:rPr lang="en-PH" dirty="0" err="1" smtClean="0"/>
              <a:t>ng</a:t>
            </a:r>
            <a:r>
              <a:rPr lang="en-PH" dirty="0" smtClean="0"/>
              <a:t> </a:t>
            </a:r>
            <a:r>
              <a:rPr lang="en-PH" dirty="0" err="1" smtClean="0"/>
              <a:t>dagdag</a:t>
            </a:r>
            <a:r>
              <a:rPr lang="en-PH" dirty="0" smtClean="0"/>
              <a:t> </a:t>
            </a:r>
            <a:r>
              <a:rPr lang="en-PH" dirty="0" err="1" smtClean="0"/>
              <a:t>boluntaryo</a:t>
            </a:r>
            <a:r>
              <a:rPr lang="en-PH" dirty="0" smtClean="0"/>
              <a:t> </a:t>
            </a:r>
            <a:r>
              <a:rPr lang="en-PH" dirty="0" err="1" smtClean="0"/>
              <a:t>sa</a:t>
            </a:r>
            <a:r>
              <a:rPr lang="en-PH" dirty="0" smtClean="0"/>
              <a:t> </a:t>
            </a:r>
            <a:r>
              <a:rPr lang="en-PH" dirty="0" err="1" smtClean="0"/>
              <a:t>mga</a:t>
            </a:r>
            <a:r>
              <a:rPr lang="en-PH" dirty="0" smtClean="0"/>
              <a:t> </a:t>
            </a:r>
            <a:r>
              <a:rPr lang="en-PH" dirty="0" err="1" smtClean="0"/>
              <a:t>gawain</a:t>
            </a:r>
            <a:r>
              <a:rPr lang="en-PH" dirty="0" smtClean="0"/>
              <a:t> </a:t>
            </a:r>
            <a:r>
              <a:rPr lang="en-PH" dirty="0" err="1" smtClean="0"/>
              <a:t>mula</a:t>
            </a:r>
            <a:r>
              <a:rPr lang="en-PH" dirty="0" smtClean="0"/>
              <a:t> </a:t>
            </a:r>
            <a:r>
              <a:rPr lang="en-PH" dirty="0" err="1" smtClean="0"/>
              <a:t>sa</a:t>
            </a:r>
            <a:r>
              <a:rPr lang="en-PH" dirty="0" smtClean="0"/>
              <a:t> </a:t>
            </a:r>
            <a:r>
              <a:rPr lang="en-PH" dirty="0" err="1" smtClean="0"/>
              <a:t>mga</a:t>
            </a:r>
            <a:r>
              <a:rPr lang="en-PH" dirty="0" smtClean="0"/>
              <a:t> </a:t>
            </a:r>
            <a:r>
              <a:rPr lang="en-PH" dirty="0" err="1" smtClean="0"/>
              <a:t>miyembro</a:t>
            </a:r>
            <a:r>
              <a:rPr lang="en-PH" dirty="0" smtClean="0"/>
              <a:t>, </a:t>
            </a:r>
            <a:r>
              <a:rPr lang="en-PH" dirty="0" err="1" smtClean="0"/>
              <a:t>isulat</a:t>
            </a:r>
            <a:r>
              <a:rPr lang="en-PH" dirty="0" smtClean="0"/>
              <a:t> </a:t>
            </a:r>
            <a:r>
              <a:rPr lang="en-PH" dirty="0" err="1" smtClean="0"/>
              <a:t>ang</a:t>
            </a:r>
            <a:r>
              <a:rPr lang="en-PH" dirty="0" smtClean="0"/>
              <a:t> </a:t>
            </a:r>
            <a:r>
              <a:rPr lang="en-PH" dirty="0" err="1" smtClean="0"/>
              <a:t>mga</a:t>
            </a:r>
            <a:r>
              <a:rPr lang="en-PH" dirty="0" smtClean="0"/>
              <a:t> </a:t>
            </a:r>
            <a:r>
              <a:rPr lang="en-PH" dirty="0" err="1" smtClean="0"/>
              <a:t>pangalan</a:t>
            </a:r>
            <a:r>
              <a:rPr lang="en-PH" dirty="0" smtClean="0"/>
              <a:t> </a:t>
            </a:r>
            <a:r>
              <a:rPr lang="en-PH" dirty="0" err="1" smtClean="0"/>
              <a:t>ng</a:t>
            </a:r>
            <a:r>
              <a:rPr lang="en-PH" dirty="0" smtClean="0"/>
              <a:t> </a:t>
            </a:r>
            <a:r>
              <a:rPr lang="en-PH" dirty="0" err="1" smtClean="0"/>
              <a:t>tutulong</a:t>
            </a:r>
            <a:r>
              <a:rPr lang="en-PH" dirty="0" smtClean="0"/>
              <a:t> </a:t>
            </a:r>
            <a:r>
              <a:rPr lang="en-PH" dirty="0" err="1" smtClean="0"/>
              <a:t>sa</a:t>
            </a:r>
            <a:r>
              <a:rPr lang="en-PH" dirty="0" smtClean="0"/>
              <a:t> Plano </a:t>
            </a:r>
            <a:r>
              <a:rPr lang="en-PH" dirty="0" err="1" smtClean="0"/>
              <a:t>ng</a:t>
            </a:r>
            <a:r>
              <a:rPr lang="en-PH" dirty="0" smtClean="0"/>
              <a:t> Gawain</a:t>
            </a: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966872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solidFill>
                  <a:srgbClr val="C00000"/>
                </a:solidFill>
              </a:rPr>
              <a:t>Paghanda</a:t>
            </a:r>
            <a:r>
              <a:rPr lang="en-PH" dirty="0" smtClean="0">
                <a:solidFill>
                  <a:srgbClr val="C00000"/>
                </a:solidFill>
              </a:rPr>
              <a:t> </a:t>
            </a:r>
            <a:r>
              <a:rPr lang="en-PH" dirty="0" err="1" smtClean="0">
                <a:solidFill>
                  <a:srgbClr val="C00000"/>
                </a:solidFill>
              </a:rPr>
              <a:t>sa</a:t>
            </a:r>
            <a:r>
              <a:rPr lang="en-PH" dirty="0" smtClean="0">
                <a:solidFill>
                  <a:srgbClr val="C00000"/>
                </a:solidFill>
              </a:rPr>
              <a:t> eFDS13</a:t>
            </a:r>
            <a:endParaRPr lang="en-PH" dirty="0">
              <a:solidFill>
                <a:srgbClr val="C00000"/>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PH" dirty="0" err="1" smtClean="0"/>
              <a:t>Ayusin</a:t>
            </a:r>
            <a:r>
              <a:rPr lang="en-PH" dirty="0" smtClean="0"/>
              <a:t> </a:t>
            </a:r>
            <a:r>
              <a:rPr lang="en-PH" dirty="0" err="1" smtClean="0"/>
              <a:t>ang</a:t>
            </a:r>
            <a:r>
              <a:rPr lang="en-PH" dirty="0" smtClean="0"/>
              <a:t> Project Planning Mountain at Action Plan </a:t>
            </a:r>
            <a:r>
              <a:rPr lang="en-PH" dirty="0" err="1" smtClean="0"/>
              <a:t>ayon</a:t>
            </a:r>
            <a:r>
              <a:rPr lang="en-PH" dirty="0" smtClean="0"/>
              <a:t> </a:t>
            </a:r>
            <a:r>
              <a:rPr lang="en-PH" dirty="0" err="1" smtClean="0"/>
              <a:t>sa</a:t>
            </a:r>
            <a:r>
              <a:rPr lang="en-PH" dirty="0" smtClean="0"/>
              <a:t> </a:t>
            </a:r>
            <a:r>
              <a:rPr lang="en-PH" dirty="0" err="1" smtClean="0"/>
              <a:t>mungkahi</a:t>
            </a:r>
            <a:r>
              <a:rPr lang="en-PH" dirty="0" smtClean="0"/>
              <a:t> </a:t>
            </a:r>
            <a:r>
              <a:rPr lang="en-PH" dirty="0" err="1" smtClean="0"/>
              <a:t>ng</a:t>
            </a:r>
            <a:r>
              <a:rPr lang="en-PH" dirty="0" smtClean="0"/>
              <a:t> </a:t>
            </a:r>
            <a:r>
              <a:rPr lang="en-PH" dirty="0" err="1" smtClean="0"/>
              <a:t>mga</a:t>
            </a:r>
            <a:r>
              <a:rPr lang="en-PH" dirty="0" smtClean="0"/>
              <a:t> </a:t>
            </a:r>
            <a:r>
              <a:rPr lang="en-PH" dirty="0" err="1" smtClean="0"/>
              <a:t>miyembro</a:t>
            </a:r>
            <a:endParaRPr lang="en-PH" dirty="0" smtClean="0"/>
          </a:p>
          <a:p>
            <a:r>
              <a:rPr lang="en-PH" dirty="0" err="1" smtClean="0"/>
              <a:t>Kunin</a:t>
            </a:r>
            <a:r>
              <a:rPr lang="en-PH" dirty="0" smtClean="0"/>
              <a:t> </a:t>
            </a:r>
            <a:r>
              <a:rPr lang="en-PH" dirty="0" err="1" smtClean="0"/>
              <a:t>ang</a:t>
            </a:r>
            <a:r>
              <a:rPr lang="en-PH" dirty="0" smtClean="0"/>
              <a:t> </a:t>
            </a:r>
            <a:r>
              <a:rPr lang="en-PH" dirty="0" err="1" smtClean="0"/>
              <a:t>kalagayan</a:t>
            </a:r>
            <a:r>
              <a:rPr lang="en-PH" dirty="0" smtClean="0"/>
              <a:t> </a:t>
            </a:r>
            <a:r>
              <a:rPr lang="en-PH" dirty="0" err="1" smtClean="0"/>
              <a:t>ng</a:t>
            </a:r>
            <a:r>
              <a:rPr lang="en-PH" dirty="0" smtClean="0"/>
              <a:t> </a:t>
            </a:r>
            <a:r>
              <a:rPr lang="en-PH" dirty="0" err="1" smtClean="0"/>
              <a:t>mga</a:t>
            </a:r>
            <a:r>
              <a:rPr lang="en-PH" dirty="0" smtClean="0"/>
              <a:t> </a:t>
            </a:r>
            <a:r>
              <a:rPr lang="en-PH" dirty="0" err="1" smtClean="0"/>
              <a:t>gawain</a:t>
            </a:r>
            <a:r>
              <a:rPr lang="en-PH" dirty="0" smtClean="0"/>
              <a:t> </a:t>
            </a:r>
            <a:r>
              <a:rPr lang="en-PH" dirty="0" err="1" smtClean="0"/>
              <a:t>bago</a:t>
            </a:r>
            <a:r>
              <a:rPr lang="en-PH" dirty="0" smtClean="0"/>
              <a:t> </a:t>
            </a:r>
            <a:r>
              <a:rPr lang="en-PH" dirty="0" err="1" smtClean="0"/>
              <a:t>dumalo</a:t>
            </a:r>
            <a:r>
              <a:rPr lang="en-PH" dirty="0" smtClean="0"/>
              <a:t> </a:t>
            </a:r>
            <a:r>
              <a:rPr lang="en-PH" dirty="0" err="1" smtClean="0"/>
              <a:t>sa</a:t>
            </a:r>
            <a:r>
              <a:rPr lang="en-PH" dirty="0" smtClean="0"/>
              <a:t> </a:t>
            </a:r>
            <a:r>
              <a:rPr lang="en-PH" dirty="0" err="1" smtClean="0"/>
              <a:t>susunod</a:t>
            </a:r>
            <a:r>
              <a:rPr lang="en-PH" dirty="0" smtClean="0"/>
              <a:t> </a:t>
            </a:r>
            <a:r>
              <a:rPr lang="en-PH" dirty="0" err="1" smtClean="0"/>
              <a:t>na</a:t>
            </a:r>
            <a:r>
              <a:rPr lang="en-PH" dirty="0" smtClean="0"/>
              <a:t> PL Training (eFDS13)</a:t>
            </a:r>
          </a:p>
          <a:p>
            <a:r>
              <a:rPr lang="en-PH" dirty="0" err="1" smtClean="0"/>
              <a:t>Ibahagi</a:t>
            </a:r>
            <a:r>
              <a:rPr lang="en-PH" dirty="0" smtClean="0"/>
              <a:t> </a:t>
            </a:r>
            <a:r>
              <a:rPr lang="en-PH" dirty="0" err="1"/>
              <a:t>ang</a:t>
            </a:r>
            <a:r>
              <a:rPr lang="en-PH" dirty="0"/>
              <a:t> </a:t>
            </a:r>
            <a:r>
              <a:rPr lang="en-PH" dirty="0" err="1" smtClean="0"/>
              <a:t>napabuting</a:t>
            </a:r>
            <a:r>
              <a:rPr lang="en-PH" dirty="0" smtClean="0"/>
              <a:t> </a:t>
            </a:r>
            <a:r>
              <a:rPr lang="en-PH" dirty="0"/>
              <a:t>Plano Para </a:t>
            </a:r>
            <a:r>
              <a:rPr lang="en-PH" dirty="0" err="1"/>
              <a:t>sa</a:t>
            </a:r>
            <a:r>
              <a:rPr lang="en-PH" dirty="0"/>
              <a:t> Barangay at </a:t>
            </a:r>
            <a:r>
              <a:rPr lang="en-PH" dirty="0" err="1"/>
              <a:t>ano</a:t>
            </a:r>
            <a:r>
              <a:rPr lang="en-PH" dirty="0"/>
              <a:t> </a:t>
            </a:r>
            <a:r>
              <a:rPr lang="en-PH" dirty="0" err="1"/>
              <a:t>na</a:t>
            </a:r>
            <a:r>
              <a:rPr lang="en-PH" dirty="0"/>
              <a:t> </a:t>
            </a:r>
            <a:r>
              <a:rPr lang="en-PH" dirty="0" err="1"/>
              <a:t>ang</a:t>
            </a:r>
            <a:r>
              <a:rPr lang="en-PH" dirty="0"/>
              <a:t> </a:t>
            </a:r>
            <a:r>
              <a:rPr lang="en-PH" dirty="0" err="1"/>
              <a:t>naging</a:t>
            </a:r>
            <a:r>
              <a:rPr lang="en-PH" dirty="0"/>
              <a:t> </a:t>
            </a:r>
            <a:r>
              <a:rPr lang="en-PH" dirty="0" err="1"/>
              <a:t>progreso</a:t>
            </a:r>
            <a:r>
              <a:rPr lang="en-PH" dirty="0"/>
              <a:t> </a:t>
            </a:r>
            <a:r>
              <a:rPr lang="en-PH" dirty="0" err="1" smtClean="0"/>
              <a:t>sa</a:t>
            </a:r>
            <a:r>
              <a:rPr lang="en-PH" dirty="0" smtClean="0"/>
              <a:t> </a:t>
            </a:r>
            <a:r>
              <a:rPr lang="en-PH" dirty="0" err="1" smtClean="0"/>
              <a:t>mga</a:t>
            </a:r>
            <a:r>
              <a:rPr lang="en-PH" dirty="0" smtClean="0"/>
              <a:t> </a:t>
            </a:r>
            <a:r>
              <a:rPr lang="en-PH" dirty="0" err="1" smtClean="0"/>
              <a:t>gawain</a:t>
            </a:r>
            <a:r>
              <a:rPr lang="en-PH" dirty="0" smtClean="0"/>
              <a:t> </a:t>
            </a:r>
            <a:r>
              <a:rPr lang="en-PH" dirty="0" err="1" smtClean="0"/>
              <a:t>sa</a:t>
            </a:r>
            <a:r>
              <a:rPr lang="en-PH" dirty="0" smtClean="0"/>
              <a:t> </a:t>
            </a:r>
            <a:r>
              <a:rPr lang="en-PH" dirty="0" err="1" smtClean="0"/>
              <a:t>nakaraang</a:t>
            </a:r>
            <a:r>
              <a:rPr lang="en-PH" dirty="0" smtClean="0"/>
              <a:t> </a:t>
            </a:r>
            <a:r>
              <a:rPr lang="en-PH" dirty="0" err="1" smtClean="0"/>
              <a:t>buwan</a:t>
            </a:r>
            <a:r>
              <a:rPr lang="en-PH" dirty="0" smtClean="0"/>
              <a:t> </a:t>
            </a:r>
            <a:r>
              <a:rPr lang="en-PH" dirty="0" err="1" smtClean="0"/>
              <a:t>sa</a:t>
            </a:r>
            <a:r>
              <a:rPr lang="en-PH" dirty="0" smtClean="0"/>
              <a:t> </a:t>
            </a:r>
            <a:r>
              <a:rPr lang="en-PH" dirty="0" err="1"/>
              <a:t>susunod</a:t>
            </a:r>
            <a:r>
              <a:rPr lang="en-PH" dirty="0"/>
              <a:t> </a:t>
            </a:r>
            <a:r>
              <a:rPr lang="en-PH" dirty="0" err="1"/>
              <a:t>na</a:t>
            </a:r>
            <a:r>
              <a:rPr lang="en-PH" dirty="0"/>
              <a:t> PL Training (eFDS13)</a:t>
            </a:r>
          </a:p>
          <a:p>
            <a:endParaRPr lang="en-PH"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43612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i-Pantawid TP13</a:t>
            </a:r>
            <a:endParaRPr lang="en-US" dirty="0"/>
          </a:p>
        </p:txBody>
      </p:sp>
      <p:sp>
        <p:nvSpPr>
          <p:cNvPr id="3" name="Slide Number Placeholder 2"/>
          <p:cNvSpPr>
            <a:spLocks noGrp="1"/>
          </p:cNvSpPr>
          <p:nvPr>
            <p:ph type="sldNum" sz="quarter" idx="12"/>
          </p:nvPr>
        </p:nvSpPr>
        <p:spPr/>
        <p:txBody>
          <a:bodyPr/>
          <a:lstStyle/>
          <a:p>
            <a:pPr>
              <a:defRPr/>
            </a:pPr>
            <a:fld id="{91EF0ED5-EA10-4F4F-8AAF-204763D70F16}" type="slidenum">
              <a:rPr lang="en-US" altLang="en-US" smtClean="0"/>
              <a:pPr>
                <a:defRPr/>
              </a:pPr>
              <a:t>15</a:t>
            </a:fld>
            <a:endParaRPr lang="en-US" altLang="en-US"/>
          </a:p>
        </p:txBody>
      </p:sp>
      <p:sp>
        <p:nvSpPr>
          <p:cNvPr id="5" name="TextBox 4"/>
          <p:cNvSpPr txBox="1"/>
          <p:nvPr/>
        </p:nvSpPr>
        <p:spPr>
          <a:xfrm>
            <a:off x="2028233" y="5950803"/>
            <a:ext cx="5073825" cy="830997"/>
          </a:xfrm>
          <a:prstGeom prst="rect">
            <a:avLst/>
          </a:prstGeom>
          <a:noFill/>
        </p:spPr>
        <p:txBody>
          <a:bodyPr wrap="none" rtlCol="0">
            <a:spAutoFit/>
          </a:bodyPr>
          <a:lstStyle/>
          <a:p>
            <a:pPr algn="ctr"/>
            <a:r>
              <a:rPr lang="en-PH" sz="2400" dirty="0" smtClean="0">
                <a:solidFill>
                  <a:srgbClr val="C00000"/>
                </a:solidFill>
                <a:latin typeface="AR CENA" pitchFamily="2" charset="0"/>
              </a:rPr>
              <a:t>Hindi </a:t>
            </a:r>
            <a:r>
              <a:rPr lang="en-PH" sz="2400" dirty="0" err="1" smtClean="0">
                <a:solidFill>
                  <a:srgbClr val="C00000"/>
                </a:solidFill>
                <a:latin typeface="AR CENA" pitchFamily="2" charset="0"/>
              </a:rPr>
              <a:t>sapat</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ang</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kaalaman</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kailangan</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gamitin</a:t>
            </a:r>
            <a:r>
              <a:rPr lang="en-PH" sz="2400" dirty="0" smtClean="0">
                <a:solidFill>
                  <a:srgbClr val="C00000"/>
                </a:solidFill>
                <a:latin typeface="AR CENA" pitchFamily="2" charset="0"/>
              </a:rPr>
              <a:t>.</a:t>
            </a:r>
          </a:p>
          <a:p>
            <a:pPr algn="ctr"/>
            <a:r>
              <a:rPr lang="en-PH" sz="2400" dirty="0" smtClean="0">
                <a:solidFill>
                  <a:srgbClr val="C00000"/>
                </a:solidFill>
                <a:latin typeface="AR CENA" pitchFamily="2" charset="0"/>
              </a:rPr>
              <a:t>Hindi </a:t>
            </a:r>
            <a:r>
              <a:rPr lang="en-PH" sz="2400" dirty="0" err="1" smtClean="0">
                <a:solidFill>
                  <a:srgbClr val="C00000"/>
                </a:solidFill>
                <a:latin typeface="AR CENA" pitchFamily="2" charset="0"/>
              </a:rPr>
              <a:t>sapat</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ang</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kahandaan</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kailangan</a:t>
            </a:r>
            <a:r>
              <a:rPr lang="en-PH" sz="2400" dirty="0" smtClean="0">
                <a:solidFill>
                  <a:srgbClr val="C00000"/>
                </a:solidFill>
                <a:latin typeface="AR CENA" pitchFamily="2" charset="0"/>
              </a:rPr>
              <a:t> </a:t>
            </a:r>
            <a:r>
              <a:rPr lang="en-PH" sz="2400" dirty="0" err="1" smtClean="0">
                <a:solidFill>
                  <a:srgbClr val="C00000"/>
                </a:solidFill>
                <a:latin typeface="AR CENA" pitchFamily="2" charset="0"/>
              </a:rPr>
              <a:t>kumilos</a:t>
            </a:r>
            <a:r>
              <a:rPr lang="en-PH" sz="2400" dirty="0" smtClean="0">
                <a:solidFill>
                  <a:srgbClr val="C00000"/>
                </a:solidFill>
                <a:latin typeface="AR CENA" pitchFamily="2" charset="0"/>
              </a:rPr>
              <a:t>.</a:t>
            </a:r>
            <a:endParaRPr lang="en-PH" sz="2400" dirty="0">
              <a:solidFill>
                <a:srgbClr val="C00000"/>
              </a:solidFill>
              <a:latin typeface="AR CENA" pitchFamily="2" charset="0"/>
            </a:endParaRPr>
          </a:p>
        </p:txBody>
      </p:sp>
      <p:sp>
        <p:nvSpPr>
          <p:cNvPr id="7" name="TextBox 6"/>
          <p:cNvSpPr txBox="1"/>
          <p:nvPr/>
        </p:nvSpPr>
        <p:spPr>
          <a:xfrm>
            <a:off x="1738891" y="4343400"/>
            <a:ext cx="5652509" cy="1508105"/>
          </a:xfrm>
          <a:prstGeom prst="rect">
            <a:avLst/>
          </a:prstGeom>
          <a:noFill/>
        </p:spPr>
        <p:txBody>
          <a:bodyPr wrap="none" rtlCol="0">
            <a:spAutoFit/>
          </a:bodyPr>
          <a:lstStyle/>
          <a:p>
            <a:pPr algn="ctr"/>
            <a:r>
              <a:rPr lang="en-PH" sz="3200" dirty="0" smtClean="0">
                <a:solidFill>
                  <a:srgbClr val="2D872D"/>
                </a:solidFill>
                <a:latin typeface="AR CENA" pitchFamily="2" charset="0"/>
              </a:rPr>
              <a:t>Knowing is not enough, we must apply.</a:t>
            </a:r>
          </a:p>
          <a:p>
            <a:pPr algn="ctr"/>
            <a:r>
              <a:rPr lang="en-PH" sz="3200" dirty="0" smtClean="0">
                <a:solidFill>
                  <a:srgbClr val="2D872D"/>
                </a:solidFill>
                <a:latin typeface="AR CENA" pitchFamily="2" charset="0"/>
              </a:rPr>
              <a:t>Willing is not enough, we must do.</a:t>
            </a:r>
          </a:p>
          <a:p>
            <a:pPr algn="ctr"/>
            <a:r>
              <a:rPr lang="en-PH" sz="1400" b="1" dirty="0"/>
              <a:t>Johann Wolfgang von </a:t>
            </a:r>
            <a:r>
              <a:rPr lang="en-PH" sz="1400" b="1" dirty="0" smtClean="0"/>
              <a:t>Goethe </a:t>
            </a:r>
          </a:p>
          <a:p>
            <a:pPr algn="ctr"/>
            <a:r>
              <a:rPr lang="en-PH" sz="1400" b="1" dirty="0" smtClean="0"/>
              <a:t>1749 –1832, German </a:t>
            </a:r>
            <a:r>
              <a:rPr lang="en-PH" sz="1400" b="1" dirty="0"/>
              <a:t>writer </a:t>
            </a:r>
            <a:r>
              <a:rPr lang="en-PH" sz="1400" b="1" dirty="0" smtClean="0"/>
              <a:t>and statesman</a:t>
            </a:r>
            <a:endParaRPr lang="en-PH" sz="14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4481" y="27709"/>
            <a:ext cx="4361329" cy="4361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6047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CC0000"/>
                </a:solidFill>
                <a:latin typeface="Freestyle Script" pitchFamily="66" charset="0"/>
              </a:rPr>
              <a:t>eFDS12 – </a:t>
            </a:r>
            <a:r>
              <a:rPr lang="en-US" sz="6000" dirty="0" err="1" smtClean="0">
                <a:solidFill>
                  <a:srgbClr val="CC0000"/>
                </a:solidFill>
                <a:latin typeface="Freestyle Script" pitchFamily="66" charset="0"/>
              </a:rPr>
              <a:t>Humakbang</a:t>
            </a:r>
            <a:r>
              <a:rPr lang="en-US" sz="6000" dirty="0" smtClean="0">
                <a:solidFill>
                  <a:srgbClr val="CC0000"/>
                </a:solidFill>
                <a:latin typeface="Freestyle Script" pitchFamily="66" charset="0"/>
              </a:rPr>
              <a:t> </a:t>
            </a:r>
            <a:r>
              <a:rPr lang="en-US" sz="6000" dirty="0" err="1" smtClean="0">
                <a:solidFill>
                  <a:srgbClr val="CC0000"/>
                </a:solidFill>
                <a:latin typeface="Freestyle Script" pitchFamily="66" charset="0"/>
              </a:rPr>
              <a:t>Paakyat</a:t>
            </a:r>
            <a:endParaRPr lang="en-PH" sz="6000" dirty="0"/>
          </a:p>
        </p:txBody>
      </p:sp>
      <p:sp>
        <p:nvSpPr>
          <p:cNvPr id="3" name="Content Placeholder 2"/>
          <p:cNvSpPr>
            <a:spLocks noGrp="1"/>
          </p:cNvSpPr>
          <p:nvPr>
            <p:ph idx="1"/>
          </p:nvPr>
        </p:nvSpPr>
        <p:spPr>
          <a:xfrm>
            <a:off x="838200" y="1524000"/>
            <a:ext cx="7696200" cy="4648200"/>
          </a:xfrm>
          <a:solidFill>
            <a:srgbClr val="CCFFCC"/>
          </a:solidFill>
        </p:spPr>
        <p:txBody>
          <a:bodyPr>
            <a:noAutofit/>
          </a:bodyPr>
          <a:lstStyle/>
          <a:p>
            <a:pPr marL="514350" indent="-514350">
              <a:buFont typeface="+mj-lt"/>
              <a:buAutoNum type="arabicPeriod"/>
            </a:pPr>
            <a:r>
              <a:rPr lang="en-PH" dirty="0" smtClean="0"/>
              <a:t>Review of the community vision</a:t>
            </a:r>
          </a:p>
          <a:p>
            <a:pPr marL="514350" indent="-514350">
              <a:buFont typeface="+mj-lt"/>
              <a:buAutoNum type="arabicPeriod"/>
            </a:pPr>
            <a:r>
              <a:rPr lang="en-US" dirty="0" smtClean="0"/>
              <a:t>Review of ABC of citizen participation</a:t>
            </a:r>
          </a:p>
          <a:p>
            <a:pPr marL="514350" indent="-514350">
              <a:buFont typeface="+mj-lt"/>
              <a:buAutoNum type="arabicPeriod"/>
            </a:pPr>
            <a:r>
              <a:rPr lang="en-US" dirty="0" smtClean="0"/>
              <a:t>Review of </a:t>
            </a:r>
            <a:r>
              <a:rPr lang="en-US" i="1" dirty="0" smtClean="0"/>
              <a:t>Plano </a:t>
            </a:r>
            <a:r>
              <a:rPr lang="en-US" i="1" dirty="0" err="1" smtClean="0"/>
              <a:t>ng</a:t>
            </a:r>
            <a:r>
              <a:rPr lang="en-US" i="1" dirty="0" smtClean="0"/>
              <a:t> </a:t>
            </a:r>
            <a:r>
              <a:rPr lang="en-US" i="1" dirty="0" err="1" smtClean="0"/>
              <a:t>Pamayanan</a:t>
            </a:r>
            <a:endParaRPr lang="en-US" i="1" dirty="0" smtClean="0"/>
          </a:p>
          <a:p>
            <a:pPr marL="514350" indent="-514350">
              <a:buFont typeface="+mj-lt"/>
              <a:buAutoNum type="arabicPeriod"/>
            </a:pPr>
            <a:r>
              <a:rPr lang="en-US" dirty="0" smtClean="0"/>
              <a:t>Review of Action Planning from Health and Education Interface Meetings</a:t>
            </a:r>
          </a:p>
          <a:p>
            <a:pPr marL="514350" indent="-514350">
              <a:buFont typeface="+mj-lt"/>
              <a:buAutoNum type="arabicPeriod"/>
            </a:pPr>
            <a:r>
              <a:rPr lang="en-US" dirty="0" smtClean="0"/>
              <a:t>Introduction to Project Planning Mountain</a:t>
            </a:r>
          </a:p>
          <a:p>
            <a:pPr marL="514350" indent="-514350">
              <a:buFont typeface="+mj-lt"/>
              <a:buAutoNum type="arabicPeriod"/>
            </a:pPr>
            <a:r>
              <a:rPr lang="en-US" dirty="0" smtClean="0"/>
              <a:t>Selection and development of barangay project</a:t>
            </a:r>
          </a:p>
          <a:p>
            <a:pPr marL="514350" indent="-514350">
              <a:buFont typeface="+mj-lt"/>
              <a:buAutoNum type="arabicPeriod"/>
            </a:pPr>
            <a:endParaRPr lang="en-US" dirty="0" smtClean="0"/>
          </a:p>
        </p:txBody>
      </p:sp>
      <p:sp>
        <p:nvSpPr>
          <p:cNvPr id="7" name="Slide Number Placeholder 6"/>
          <p:cNvSpPr>
            <a:spLocks noGrp="1"/>
          </p:cNvSpPr>
          <p:nvPr>
            <p:ph type="sldNum" sz="quarter" idx="12"/>
          </p:nvPr>
        </p:nvSpPr>
        <p:spPr/>
        <p:txBody>
          <a:bodyPr/>
          <a:lstStyle/>
          <a:p>
            <a:fld id="{9B1323FD-ED1B-481C-BC46-19F9014BEBC8}" type="slidenum">
              <a:rPr lang="en-US" smtClean="0"/>
              <a:t>2</a:t>
            </a:fld>
            <a:endParaRPr lang="en-US"/>
          </a:p>
        </p:txBody>
      </p:sp>
      <p:sp>
        <p:nvSpPr>
          <p:cNvPr id="8" name="Date Placeholder 7"/>
          <p:cNvSpPr>
            <a:spLocks noGrp="1"/>
          </p:cNvSpPr>
          <p:nvPr>
            <p:ph type="dt" sz="half" idx="10"/>
          </p:nvPr>
        </p:nvSpPr>
        <p:spPr>
          <a:xfrm>
            <a:off x="457200" y="6492875"/>
            <a:ext cx="2133600" cy="365125"/>
          </a:xfrm>
        </p:spPr>
        <p:txBody>
          <a:bodyPr/>
          <a:lstStyle/>
          <a:p>
            <a:r>
              <a:rPr lang="en-US" smtClean="0"/>
              <a:t>i-Pantawid eFDS 12</a:t>
            </a:r>
            <a:endParaRPr lang="en-US"/>
          </a:p>
        </p:txBody>
      </p:sp>
    </p:spTree>
    <p:extLst>
      <p:ext uri="{BB962C8B-B14F-4D97-AF65-F5344CB8AC3E}">
        <p14:creationId xmlns:p14="http://schemas.microsoft.com/office/powerpoint/2010/main" val="394015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8" name="Group 10"/>
          <p:cNvGrpSpPr>
            <a:grpSpLocks/>
          </p:cNvGrpSpPr>
          <p:nvPr/>
        </p:nvGrpSpPr>
        <p:grpSpPr bwMode="auto">
          <a:xfrm>
            <a:off x="1524343" y="1371600"/>
            <a:ext cx="6083300" cy="5410200"/>
            <a:chOff x="824" y="144"/>
            <a:chExt cx="4072" cy="3648"/>
          </a:xfrm>
        </p:grpSpPr>
        <p:sp>
          <p:nvSpPr>
            <p:cNvPr id="58372" name="Oval 4"/>
            <p:cNvSpPr>
              <a:spLocks noChangeArrowheads="1"/>
            </p:cNvSpPr>
            <p:nvPr/>
          </p:nvSpPr>
          <p:spPr bwMode="auto">
            <a:xfrm>
              <a:off x="2248" y="1512"/>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err="1"/>
                <a:t>Maka-Diyos</a:t>
              </a:r>
              <a:endParaRPr lang="en-US" sz="2400" dirty="0"/>
            </a:p>
          </p:txBody>
        </p:sp>
        <p:sp>
          <p:nvSpPr>
            <p:cNvPr id="58373" name="Oval 5"/>
            <p:cNvSpPr>
              <a:spLocks noChangeArrowheads="1"/>
            </p:cNvSpPr>
            <p:nvPr/>
          </p:nvSpPr>
          <p:spPr bwMode="auto">
            <a:xfrm>
              <a:off x="2248" y="1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Mapayapa</a:t>
              </a:r>
              <a:r>
                <a:rPr lang="en-US" sz="1600" dirty="0" smtClean="0"/>
                <a:t> at </a:t>
              </a:r>
              <a:r>
                <a:rPr lang="en-US" sz="1600" dirty="0" err="1" smtClean="0"/>
                <a:t>napapatupad</a:t>
              </a:r>
              <a:r>
                <a:rPr lang="en-US" sz="1600" dirty="0" smtClean="0"/>
                <a:t> </a:t>
              </a:r>
              <a:r>
                <a:rPr lang="en-US" sz="1600" dirty="0" err="1" smtClean="0"/>
                <a:t>ang</a:t>
              </a:r>
              <a:r>
                <a:rPr lang="en-US" sz="1600" dirty="0" smtClean="0"/>
                <a:t> </a:t>
              </a:r>
              <a:r>
                <a:rPr lang="en-US" sz="1600" dirty="0" err="1" smtClean="0"/>
                <a:t>batas</a:t>
              </a:r>
              <a:endParaRPr lang="en-US" sz="1600" dirty="0"/>
            </a:p>
          </p:txBody>
        </p:sp>
        <p:sp>
          <p:nvSpPr>
            <p:cNvPr id="58374" name="Oval 6"/>
            <p:cNvSpPr>
              <a:spLocks noChangeArrowheads="1"/>
            </p:cNvSpPr>
            <p:nvPr/>
          </p:nvSpPr>
          <p:spPr bwMode="auto">
            <a:xfrm>
              <a:off x="3648"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dirty="0" err="1" smtClean="0"/>
                <a:t>Maunlad</a:t>
              </a:r>
              <a:endParaRPr lang="en-US" dirty="0"/>
            </a:p>
          </p:txBody>
        </p:sp>
        <p:sp>
          <p:nvSpPr>
            <p:cNvPr id="58375" name="Oval 7"/>
            <p:cNvSpPr>
              <a:spLocks noChangeArrowheads="1"/>
            </p:cNvSpPr>
            <p:nvPr/>
          </p:nvSpPr>
          <p:spPr bwMode="auto">
            <a:xfrm>
              <a:off x="3264"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Nakikilahok</a:t>
              </a:r>
              <a:r>
                <a:rPr lang="en-US" sz="1600" dirty="0" smtClean="0"/>
                <a:t> at </a:t>
              </a:r>
              <a:r>
                <a:rPr lang="en-US" sz="1600" dirty="0" err="1" smtClean="0"/>
                <a:t>nagkakaisa</a:t>
              </a:r>
              <a:r>
                <a:rPr lang="en-US" sz="1600" dirty="0" smtClean="0"/>
                <a:t> </a:t>
              </a:r>
              <a:r>
                <a:rPr lang="en-US" sz="1600" dirty="0" err="1" smtClean="0"/>
                <a:t>na</a:t>
              </a:r>
              <a:r>
                <a:rPr lang="en-US" sz="1600" dirty="0" smtClean="0"/>
                <a:t> </a:t>
              </a:r>
              <a:r>
                <a:rPr lang="en-US" sz="1600" dirty="0" err="1" smtClean="0"/>
                <a:t>mamamayan</a:t>
              </a:r>
              <a:endParaRPr lang="en-US" sz="1600" dirty="0"/>
            </a:p>
          </p:txBody>
        </p:sp>
        <p:sp>
          <p:nvSpPr>
            <p:cNvPr id="58376" name="Oval 8"/>
            <p:cNvSpPr>
              <a:spLocks noChangeArrowheads="1"/>
            </p:cNvSpPr>
            <p:nvPr/>
          </p:nvSpPr>
          <p:spPr bwMode="auto">
            <a:xfrm>
              <a:off x="1248"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dirty="0" err="1" smtClean="0"/>
                <a:t>Malinis</a:t>
              </a:r>
              <a:r>
                <a:rPr lang="en-US" sz="2000" dirty="0" smtClean="0"/>
                <a:t> at </a:t>
              </a:r>
              <a:r>
                <a:rPr lang="en-US" sz="2000" dirty="0" err="1" smtClean="0"/>
                <a:t>ligtas</a:t>
              </a:r>
              <a:r>
                <a:rPr lang="en-US" sz="2000" dirty="0" smtClean="0"/>
                <a:t> </a:t>
              </a:r>
              <a:r>
                <a:rPr lang="en-US" sz="2000" dirty="0" err="1" smtClean="0"/>
                <a:t>na</a:t>
              </a:r>
              <a:r>
                <a:rPr lang="en-US" sz="2000" dirty="0" smtClean="0"/>
                <a:t> </a:t>
              </a:r>
              <a:r>
                <a:rPr lang="en-US" sz="2000" dirty="0" err="1" smtClean="0"/>
                <a:t>kapaligiran</a:t>
              </a:r>
              <a:endParaRPr lang="en-US" sz="2000" dirty="0"/>
            </a:p>
          </p:txBody>
        </p:sp>
        <p:sp>
          <p:nvSpPr>
            <p:cNvPr id="58377" name="Oval 9"/>
            <p:cNvSpPr>
              <a:spLocks noChangeArrowheads="1"/>
            </p:cNvSpPr>
            <p:nvPr/>
          </p:nvSpPr>
          <p:spPr bwMode="auto">
            <a:xfrm>
              <a:off x="824"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p>
              <a:pPr algn="ctr"/>
              <a:r>
                <a:rPr lang="en-US" sz="1400" dirty="0" err="1" smtClean="0"/>
                <a:t>Nagmamahalan</a:t>
              </a:r>
              <a:r>
                <a:rPr lang="en-US" sz="1400" dirty="0" smtClean="0"/>
                <a:t> at </a:t>
              </a:r>
              <a:r>
                <a:rPr lang="en-US" sz="1400" dirty="0" err="1" smtClean="0"/>
                <a:t>nagtutulungang</a:t>
              </a:r>
              <a:r>
                <a:rPr lang="en-US" sz="1400" dirty="0" smtClean="0"/>
                <a:t> </a:t>
              </a:r>
              <a:r>
                <a:rPr lang="en-US" sz="1400" dirty="0" err="1" smtClean="0"/>
                <a:t>mamamayan</a:t>
              </a:r>
              <a:endParaRPr lang="en-US" sz="1400" dirty="0"/>
            </a:p>
          </p:txBody>
        </p:sp>
      </p:grpSp>
      <p:sp>
        <p:nvSpPr>
          <p:cNvPr id="2" name="TextBox 1"/>
          <p:cNvSpPr txBox="1"/>
          <p:nvPr/>
        </p:nvSpPr>
        <p:spPr>
          <a:xfrm>
            <a:off x="1472514" y="0"/>
            <a:ext cx="6178294" cy="707886"/>
          </a:xfrm>
          <a:prstGeom prst="rect">
            <a:avLst/>
          </a:prstGeom>
          <a:noFill/>
        </p:spPr>
        <p:txBody>
          <a:bodyPr wrap="none" rtlCol="0">
            <a:spAutoFit/>
          </a:bodyPr>
          <a:lstStyle/>
          <a:p>
            <a:r>
              <a:rPr lang="en-US" sz="4000" dirty="0" err="1" smtClean="0"/>
              <a:t>Ang</a:t>
            </a:r>
            <a:r>
              <a:rPr lang="en-US" sz="4000" dirty="0" smtClean="0"/>
              <a:t> </a:t>
            </a:r>
            <a:r>
              <a:rPr lang="en-US" sz="4000" dirty="0" err="1" smtClean="0"/>
              <a:t>Pangarap</a:t>
            </a:r>
            <a:r>
              <a:rPr lang="en-US" sz="4000" dirty="0" smtClean="0"/>
              <a:t> </a:t>
            </a:r>
            <a:r>
              <a:rPr lang="en-US" sz="4000" dirty="0" err="1" smtClean="0"/>
              <a:t>ng</a:t>
            </a:r>
            <a:r>
              <a:rPr lang="en-US" sz="4000" dirty="0" smtClean="0"/>
              <a:t> </a:t>
            </a:r>
            <a:r>
              <a:rPr lang="en-US" sz="4000" dirty="0" err="1" smtClean="0"/>
              <a:t>Pamayanan</a:t>
            </a:r>
            <a:endParaRPr lang="en-US" sz="4000" dirty="0"/>
          </a:p>
        </p:txBody>
      </p:sp>
      <p:sp>
        <p:nvSpPr>
          <p:cNvPr id="4" name="TextBox 3"/>
          <p:cNvSpPr txBox="1"/>
          <p:nvPr/>
        </p:nvSpPr>
        <p:spPr>
          <a:xfrm>
            <a:off x="1676400" y="607413"/>
            <a:ext cx="5659883" cy="369332"/>
          </a:xfrm>
          <a:prstGeom prst="rect">
            <a:avLst/>
          </a:prstGeom>
          <a:noFill/>
        </p:spPr>
        <p:txBody>
          <a:bodyPr wrap="none" rtlCol="0">
            <a:spAutoFit/>
          </a:bodyPr>
          <a:lstStyle/>
          <a:p>
            <a:r>
              <a:rPr lang="en-PH" dirty="0" smtClean="0"/>
              <a:t>LGU  ___________________________  as of </a:t>
            </a:r>
            <a:r>
              <a:rPr lang="en-PH" dirty="0" smtClean="0">
                <a:solidFill>
                  <a:srgbClr val="FF0000"/>
                </a:solidFill>
              </a:rPr>
              <a:t>(month/year)</a:t>
            </a:r>
            <a:endParaRPr lang="en-PH" dirty="0">
              <a:solidFill>
                <a:srgbClr val="FF0000"/>
              </a:solidFill>
            </a:endParaRPr>
          </a:p>
        </p:txBody>
      </p:sp>
      <p:sp>
        <p:nvSpPr>
          <p:cNvPr id="6" name="Slide Number Placeholder 5"/>
          <p:cNvSpPr>
            <a:spLocks noGrp="1"/>
          </p:cNvSpPr>
          <p:nvPr>
            <p:ph type="sldNum" sz="quarter" idx="12"/>
          </p:nvPr>
        </p:nvSpPr>
        <p:spPr/>
        <p:txBody>
          <a:bodyPr/>
          <a:lstStyle/>
          <a:p>
            <a:fld id="{9B1323FD-ED1B-481C-BC46-19F9014BEBC8}" type="slidenum">
              <a:rPr lang="en-US" smtClean="0"/>
              <a:pPr/>
              <a:t>3</a:t>
            </a:fld>
            <a:endParaRPr lang="en-US" dirty="0"/>
          </a:p>
        </p:txBody>
      </p:sp>
      <p:sp>
        <p:nvSpPr>
          <p:cNvPr id="7" name="Date Placeholder 6"/>
          <p:cNvSpPr>
            <a:spLocks noGrp="1"/>
          </p:cNvSpPr>
          <p:nvPr>
            <p:ph type="dt" sz="half" idx="10"/>
          </p:nvPr>
        </p:nvSpPr>
        <p:spPr/>
        <p:txBody>
          <a:bodyPr/>
          <a:lstStyle/>
          <a:p>
            <a:r>
              <a:rPr lang="en-US" smtClean="0"/>
              <a:t>i-Pantawid eFDS 3</a:t>
            </a:r>
            <a:endParaRPr lang="en-US"/>
          </a:p>
        </p:txBody>
      </p:sp>
      <p:sp>
        <p:nvSpPr>
          <p:cNvPr id="14" name="TextBox 13"/>
          <p:cNvSpPr txBox="1"/>
          <p:nvPr/>
        </p:nvSpPr>
        <p:spPr>
          <a:xfrm rot="19344200">
            <a:off x="509914" y="2911125"/>
            <a:ext cx="8119325" cy="954107"/>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 FROM </a:t>
            </a:r>
            <a:r>
              <a:rPr lang="en-PH" sz="2800" b="1" dirty="0" err="1"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eFDS</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 2)</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95035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65172" y="3430748"/>
            <a:ext cx="5816828" cy="25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7" tIns="45693" rIns="91387" bIns="45693">
            <a:spAutoFit/>
          </a:bodyPr>
          <a:lstStyle>
            <a:lvl1pPr defTabSz="1276350">
              <a:defRPr>
                <a:solidFill>
                  <a:schemeClr val="tx1"/>
                </a:solidFill>
                <a:latin typeface="Arial" charset="0"/>
              </a:defRPr>
            </a:lvl1pPr>
            <a:lvl2pPr marL="1036638" indent="-398463" defTabSz="1276350">
              <a:defRPr>
                <a:solidFill>
                  <a:schemeClr val="tx1"/>
                </a:solidFill>
                <a:latin typeface="Arial" charset="0"/>
              </a:defRPr>
            </a:lvl2pPr>
            <a:lvl3pPr marL="1595438" indent="-319088" defTabSz="1276350">
              <a:defRPr>
                <a:solidFill>
                  <a:schemeClr val="tx1"/>
                </a:solidFill>
                <a:latin typeface="Arial" charset="0"/>
              </a:defRPr>
            </a:lvl3pPr>
            <a:lvl4pPr marL="2232025" indent="-319088" defTabSz="1276350">
              <a:defRPr>
                <a:solidFill>
                  <a:schemeClr val="tx1"/>
                </a:solidFill>
                <a:latin typeface="Arial" charset="0"/>
              </a:defRPr>
            </a:lvl4pPr>
            <a:lvl5pPr marL="2871788" indent="-319088" defTabSz="1276350">
              <a:defRPr>
                <a:solidFill>
                  <a:schemeClr val="tx1"/>
                </a:solidFill>
                <a:latin typeface="Arial" charset="0"/>
              </a:defRPr>
            </a:lvl5pPr>
            <a:lvl6pPr marL="3328988" indent="-319088" defTabSz="1276350" fontAlgn="base">
              <a:spcBef>
                <a:spcPct val="0"/>
              </a:spcBef>
              <a:spcAft>
                <a:spcPct val="0"/>
              </a:spcAft>
              <a:defRPr>
                <a:solidFill>
                  <a:schemeClr val="tx1"/>
                </a:solidFill>
                <a:latin typeface="Arial" charset="0"/>
              </a:defRPr>
            </a:lvl6pPr>
            <a:lvl7pPr marL="3786188" indent="-319088" defTabSz="1276350" fontAlgn="base">
              <a:spcBef>
                <a:spcPct val="0"/>
              </a:spcBef>
              <a:spcAft>
                <a:spcPct val="0"/>
              </a:spcAft>
              <a:defRPr>
                <a:solidFill>
                  <a:schemeClr val="tx1"/>
                </a:solidFill>
                <a:latin typeface="Arial" charset="0"/>
              </a:defRPr>
            </a:lvl7pPr>
            <a:lvl8pPr marL="4243388" indent="-319088" defTabSz="1276350" fontAlgn="base">
              <a:spcBef>
                <a:spcPct val="0"/>
              </a:spcBef>
              <a:spcAft>
                <a:spcPct val="0"/>
              </a:spcAft>
              <a:defRPr>
                <a:solidFill>
                  <a:schemeClr val="tx1"/>
                </a:solidFill>
                <a:latin typeface="Arial" charset="0"/>
              </a:defRPr>
            </a:lvl8pPr>
            <a:lvl9pPr marL="4700588" indent="-319088" defTabSz="1276350" fontAlgn="base">
              <a:spcBef>
                <a:spcPct val="0"/>
              </a:spcBef>
              <a:spcAft>
                <a:spcPct val="0"/>
              </a:spcAft>
              <a:defRPr>
                <a:solidFill>
                  <a:schemeClr val="tx1"/>
                </a:solidFill>
                <a:latin typeface="Arial" charset="0"/>
              </a:defRPr>
            </a:lvl9pPr>
          </a:lstStyle>
          <a:p>
            <a:pPr algn="ctr">
              <a:spcBef>
                <a:spcPct val="50000"/>
              </a:spcBef>
            </a:pPr>
            <a:r>
              <a:rPr lang="en-US" sz="8000" dirty="0" err="1" smtClean="0">
                <a:solidFill>
                  <a:srgbClr val="336600"/>
                </a:solidFill>
                <a:latin typeface="Agency FB" pitchFamily="34" charset="0"/>
              </a:rPr>
              <a:t>Tagapagpadaloy</a:t>
            </a:r>
            <a:r>
              <a:rPr lang="en-US" sz="8000" dirty="0" smtClean="0">
                <a:solidFill>
                  <a:srgbClr val="336600"/>
                </a:solidFill>
                <a:latin typeface="Agency FB" pitchFamily="34" charset="0"/>
              </a:rPr>
              <a:t> </a:t>
            </a:r>
            <a:r>
              <a:rPr lang="en-US" sz="8000" dirty="0" err="1" smtClean="0">
                <a:solidFill>
                  <a:srgbClr val="336600"/>
                </a:solidFill>
                <a:latin typeface="Agency FB" pitchFamily="34" charset="0"/>
              </a:rPr>
              <a:t>ng</a:t>
            </a:r>
            <a:r>
              <a:rPr lang="en-US" sz="8000" dirty="0" smtClean="0">
                <a:solidFill>
                  <a:srgbClr val="336600"/>
                </a:solidFill>
                <a:latin typeface="Agency FB" pitchFamily="34" charset="0"/>
              </a:rPr>
              <a:t> </a:t>
            </a:r>
            <a:r>
              <a:rPr lang="en-US" sz="8000" dirty="0" err="1" smtClean="0">
                <a:solidFill>
                  <a:srgbClr val="336600"/>
                </a:solidFill>
                <a:latin typeface="Agency FB" pitchFamily="34" charset="0"/>
              </a:rPr>
              <a:t>Pagbabago</a:t>
            </a:r>
            <a:endParaRPr lang="en-US" sz="1600" b="1" dirty="0">
              <a:solidFill>
                <a:srgbClr val="336600"/>
              </a:solidFill>
              <a:latin typeface="Verdana" pitchFamily="34" charset="0"/>
              <a:cs typeface="Arial" charset="0"/>
            </a:endParaRPr>
          </a:p>
        </p:txBody>
      </p:sp>
      <p:sp>
        <p:nvSpPr>
          <p:cNvPr id="6153" name="AutoShape 9"/>
          <p:cNvSpPr>
            <a:spLocks noChangeArrowheads="1"/>
          </p:cNvSpPr>
          <p:nvPr/>
        </p:nvSpPr>
        <p:spPr bwMode="auto">
          <a:xfrm>
            <a:off x="1068858" y="3249523"/>
            <a:ext cx="6933974" cy="76505"/>
          </a:xfrm>
          <a:prstGeom prst="hexagon">
            <a:avLst>
              <a:gd name="adj" fmla="val 2281706"/>
              <a:gd name="vf" fmla="val 115470"/>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387" tIns="45693" rIns="91387" bIns="45693" anchor="ctr"/>
          <a:lstStyle/>
          <a:p>
            <a:pPr algn="ctr" defTabSz="914377"/>
            <a:endParaRPr lang="en-US">
              <a:cs typeface="Arial" charset="0"/>
            </a:endParaRPr>
          </a:p>
        </p:txBody>
      </p:sp>
      <p:sp>
        <p:nvSpPr>
          <p:cNvPr id="2" name="TextBox 1"/>
          <p:cNvSpPr txBox="1"/>
          <p:nvPr/>
        </p:nvSpPr>
        <p:spPr>
          <a:xfrm>
            <a:off x="304800" y="446544"/>
            <a:ext cx="8534400" cy="2677656"/>
          </a:xfrm>
          <a:prstGeom prst="rect">
            <a:avLst/>
          </a:prstGeom>
          <a:noFill/>
        </p:spPr>
        <p:txBody>
          <a:bodyPr wrap="square" rtlCol="0">
            <a:spAutoFit/>
          </a:bodyPr>
          <a:lstStyle/>
          <a:p>
            <a:r>
              <a:rPr lang="en-US" sz="2800" dirty="0"/>
              <a:t>The vision must be followed by the venture.  It is not enough to stare up the steps - we must step up the stairs.  ~Vance </a:t>
            </a:r>
            <a:r>
              <a:rPr lang="en-US" sz="2800" dirty="0" err="1" smtClean="0"/>
              <a:t>Havner</a:t>
            </a:r>
            <a:endParaRPr lang="en-US" sz="2800" dirty="0" smtClean="0"/>
          </a:p>
          <a:p>
            <a:r>
              <a:rPr lang="en-US" sz="2800" i="1" dirty="0" err="1" smtClean="0">
                <a:solidFill>
                  <a:srgbClr val="006600"/>
                </a:solidFill>
              </a:rPr>
              <a:t>Ang</a:t>
            </a:r>
            <a:r>
              <a:rPr lang="en-US" sz="2800" i="1" dirty="0" smtClean="0">
                <a:solidFill>
                  <a:srgbClr val="006600"/>
                </a:solidFill>
              </a:rPr>
              <a:t> </a:t>
            </a:r>
            <a:r>
              <a:rPr lang="en-US" sz="2800" i="1" dirty="0" err="1" smtClean="0">
                <a:solidFill>
                  <a:srgbClr val="006600"/>
                </a:solidFill>
              </a:rPr>
              <a:t>pangarap</a:t>
            </a:r>
            <a:r>
              <a:rPr lang="en-US" sz="2800" i="1" dirty="0" smtClean="0">
                <a:solidFill>
                  <a:srgbClr val="006600"/>
                </a:solidFill>
              </a:rPr>
              <a:t> ay </a:t>
            </a:r>
            <a:r>
              <a:rPr lang="en-US" sz="2800" i="1" dirty="0" err="1" smtClean="0">
                <a:solidFill>
                  <a:srgbClr val="006600"/>
                </a:solidFill>
              </a:rPr>
              <a:t>dapat</a:t>
            </a:r>
            <a:r>
              <a:rPr lang="en-US" sz="2800" i="1" dirty="0" smtClean="0">
                <a:solidFill>
                  <a:srgbClr val="006600"/>
                </a:solidFill>
              </a:rPr>
              <a:t> </a:t>
            </a:r>
            <a:r>
              <a:rPr lang="en-US" sz="2800" i="1" dirty="0" err="1" smtClean="0">
                <a:solidFill>
                  <a:srgbClr val="006600"/>
                </a:solidFill>
              </a:rPr>
              <a:t>sundan</a:t>
            </a:r>
            <a:r>
              <a:rPr lang="en-US" sz="2800" i="1" dirty="0" smtClean="0">
                <a:solidFill>
                  <a:srgbClr val="006600"/>
                </a:solidFill>
              </a:rPr>
              <a:t> </a:t>
            </a:r>
            <a:r>
              <a:rPr lang="en-US" sz="2800" i="1" dirty="0" err="1" smtClean="0">
                <a:solidFill>
                  <a:srgbClr val="006600"/>
                </a:solidFill>
              </a:rPr>
              <a:t>ng</a:t>
            </a:r>
            <a:r>
              <a:rPr lang="en-US" sz="2800" i="1" dirty="0" smtClean="0">
                <a:solidFill>
                  <a:srgbClr val="006600"/>
                </a:solidFill>
              </a:rPr>
              <a:t> </a:t>
            </a:r>
            <a:r>
              <a:rPr lang="en-US" sz="2800" i="1" dirty="0" err="1" smtClean="0">
                <a:solidFill>
                  <a:srgbClr val="006600"/>
                </a:solidFill>
              </a:rPr>
              <a:t>pagkilos</a:t>
            </a:r>
            <a:r>
              <a:rPr lang="en-US" sz="2800" i="1" dirty="0" smtClean="0">
                <a:solidFill>
                  <a:srgbClr val="006600"/>
                </a:solidFill>
              </a:rPr>
              <a:t>.  Hindi </a:t>
            </a:r>
            <a:r>
              <a:rPr lang="en-US" sz="2800" i="1" dirty="0" err="1" smtClean="0">
                <a:solidFill>
                  <a:srgbClr val="006600"/>
                </a:solidFill>
              </a:rPr>
              <a:t>sapat</a:t>
            </a:r>
            <a:r>
              <a:rPr lang="en-US" sz="2800" i="1" dirty="0" smtClean="0">
                <a:solidFill>
                  <a:srgbClr val="006600"/>
                </a:solidFill>
              </a:rPr>
              <a:t> </a:t>
            </a:r>
            <a:r>
              <a:rPr lang="en-US" sz="2800" i="1" dirty="0" err="1" smtClean="0">
                <a:solidFill>
                  <a:srgbClr val="006600"/>
                </a:solidFill>
              </a:rPr>
              <a:t>na</a:t>
            </a:r>
            <a:r>
              <a:rPr lang="en-US" sz="2800" i="1" dirty="0" smtClean="0">
                <a:solidFill>
                  <a:srgbClr val="006600"/>
                </a:solidFill>
              </a:rPr>
              <a:t> </a:t>
            </a:r>
            <a:r>
              <a:rPr lang="en-US" sz="2800" i="1" dirty="0" err="1" smtClean="0">
                <a:solidFill>
                  <a:srgbClr val="006600"/>
                </a:solidFill>
              </a:rPr>
              <a:t>titigan</a:t>
            </a:r>
            <a:r>
              <a:rPr lang="en-US" sz="2800" i="1" dirty="0" smtClean="0">
                <a:solidFill>
                  <a:srgbClr val="006600"/>
                </a:solidFill>
              </a:rPr>
              <a:t> </a:t>
            </a:r>
            <a:r>
              <a:rPr lang="en-US" sz="2800" i="1" dirty="0" err="1" smtClean="0">
                <a:solidFill>
                  <a:srgbClr val="006600"/>
                </a:solidFill>
              </a:rPr>
              <a:t>lamang</a:t>
            </a:r>
            <a:r>
              <a:rPr lang="en-US" sz="2800" i="1" dirty="0" smtClean="0">
                <a:solidFill>
                  <a:srgbClr val="006600"/>
                </a:solidFill>
              </a:rPr>
              <a:t> </a:t>
            </a:r>
            <a:r>
              <a:rPr lang="en-US" sz="2800" i="1" dirty="0" err="1" smtClean="0">
                <a:solidFill>
                  <a:srgbClr val="006600"/>
                </a:solidFill>
              </a:rPr>
              <a:t>ang</a:t>
            </a:r>
            <a:r>
              <a:rPr lang="en-US" sz="2800" i="1" dirty="0" smtClean="0">
                <a:solidFill>
                  <a:srgbClr val="006600"/>
                </a:solidFill>
              </a:rPr>
              <a:t> </a:t>
            </a:r>
            <a:r>
              <a:rPr lang="en-US" sz="2800" i="1" dirty="0" err="1" smtClean="0">
                <a:solidFill>
                  <a:srgbClr val="006600"/>
                </a:solidFill>
              </a:rPr>
              <a:t>hagdanan</a:t>
            </a:r>
            <a:r>
              <a:rPr lang="en-US" sz="2800" i="1" dirty="0" smtClean="0">
                <a:solidFill>
                  <a:srgbClr val="006600"/>
                </a:solidFill>
              </a:rPr>
              <a:t>, </a:t>
            </a:r>
            <a:r>
              <a:rPr lang="en-US" sz="2800" i="1" dirty="0" err="1" smtClean="0">
                <a:solidFill>
                  <a:srgbClr val="006600"/>
                </a:solidFill>
              </a:rPr>
              <a:t>kailangan</a:t>
            </a:r>
            <a:r>
              <a:rPr lang="en-US" sz="2800" i="1" dirty="0" smtClean="0">
                <a:solidFill>
                  <a:srgbClr val="006600"/>
                </a:solidFill>
              </a:rPr>
              <a:t> </a:t>
            </a:r>
            <a:r>
              <a:rPr lang="en-US" sz="2800" i="1" dirty="0" err="1" smtClean="0">
                <a:solidFill>
                  <a:srgbClr val="006600"/>
                </a:solidFill>
              </a:rPr>
              <a:t>humakbang</a:t>
            </a:r>
            <a:r>
              <a:rPr lang="en-US" sz="2800" i="1" dirty="0" smtClean="0">
                <a:solidFill>
                  <a:srgbClr val="006600"/>
                </a:solidFill>
              </a:rPr>
              <a:t> </a:t>
            </a:r>
            <a:r>
              <a:rPr lang="en-US" sz="2800" i="1" dirty="0" err="1" smtClean="0">
                <a:solidFill>
                  <a:srgbClr val="006600"/>
                </a:solidFill>
              </a:rPr>
              <a:t>paakyat</a:t>
            </a:r>
            <a:r>
              <a:rPr lang="en-US" sz="2800" i="1" dirty="0" smtClean="0">
                <a:solidFill>
                  <a:srgbClr val="006600"/>
                </a:solidFill>
              </a:rPr>
              <a:t>.</a:t>
            </a:r>
            <a:endParaRPr lang="en-US" sz="2800" i="1" dirty="0">
              <a:solidFill>
                <a:srgbClr val="0066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47" y="3581400"/>
            <a:ext cx="2251439" cy="2251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9B1323FD-ED1B-481C-BC46-19F9014BEBC8}" type="slidenum">
              <a:rPr lang="en-US" smtClean="0"/>
              <a:pPr/>
              <a:t>4</a:t>
            </a:fld>
            <a:endParaRPr lang="en-US" dirty="0"/>
          </a:p>
        </p:txBody>
      </p:sp>
      <p:sp>
        <p:nvSpPr>
          <p:cNvPr id="6" name="Date Placeholder 5"/>
          <p:cNvSpPr>
            <a:spLocks noGrp="1"/>
          </p:cNvSpPr>
          <p:nvPr>
            <p:ph type="dt" sz="half" idx="10"/>
          </p:nvPr>
        </p:nvSpPr>
        <p:spPr/>
        <p:txBody>
          <a:bodyPr/>
          <a:lstStyle/>
          <a:p>
            <a:r>
              <a:rPr lang="en-US" smtClean="0"/>
              <a:t>i-Pantawid eFDS 12</a:t>
            </a:r>
            <a:endParaRPr lang="en-US"/>
          </a:p>
        </p:txBody>
      </p:sp>
    </p:spTree>
    <p:extLst>
      <p:ext uri="{BB962C8B-B14F-4D97-AF65-F5344CB8AC3E}">
        <p14:creationId xmlns:p14="http://schemas.microsoft.com/office/powerpoint/2010/main" val="34603172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barn(outVertical)">
                                      <p:cBhvr>
                                        <p:cTn id="7" dur="500"/>
                                        <p:tgtEl>
                                          <p:spTgt spid="6153"/>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iterate type="lt">
                                    <p:tmPct val="10000"/>
                                  </p:iterate>
                                  <p:childTnLst>
                                    <p:set>
                                      <p:cBhvr>
                                        <p:cTn id="10" dur="1" fill="hold">
                                          <p:stCondLst>
                                            <p:cond delay="0"/>
                                          </p:stCondLst>
                                        </p:cTn>
                                        <p:tgtEl>
                                          <p:spTgt spid="6149"/>
                                        </p:tgtEl>
                                        <p:attrNameLst>
                                          <p:attrName>style.visibility</p:attrName>
                                        </p:attrNameLst>
                                      </p:cBhvr>
                                      <p:to>
                                        <p:strVal val="visible"/>
                                      </p:to>
                                    </p:set>
                                    <p:anim calcmode="lin" valueType="num">
                                      <p:cBhvr additive="base">
                                        <p:cTn id="11" dur="200" fill="hold"/>
                                        <p:tgtEl>
                                          <p:spTgt spid="6149"/>
                                        </p:tgtEl>
                                        <p:attrNameLst>
                                          <p:attrName>ppt_x</p:attrName>
                                        </p:attrNameLst>
                                      </p:cBhvr>
                                      <p:tavLst>
                                        <p:tav tm="0">
                                          <p:val>
                                            <p:strVal val="0-#ppt_w/2"/>
                                          </p:val>
                                        </p:tav>
                                        <p:tav tm="100000">
                                          <p:val>
                                            <p:strVal val="#ppt_x"/>
                                          </p:val>
                                        </p:tav>
                                      </p:tavLst>
                                    </p:anim>
                                    <p:anim calcmode="lin" valueType="num">
                                      <p:cBhvr additive="base">
                                        <p:cTn id="12" dur="200" fill="hold"/>
                                        <p:tgtEl>
                                          <p:spTgt spid="61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304800" y="1905000"/>
            <a:ext cx="5638800" cy="4800600"/>
          </a:xfrm>
          <a:prstGeom prst="rect">
            <a:avLst/>
          </a:prstGeom>
          <a:noFill/>
          <a:ln w="28575">
            <a:noFill/>
            <a:miter lim="800000"/>
            <a:headEnd/>
            <a:tailEnd/>
          </a:ln>
        </p:spPr>
        <p:txBody>
          <a:bodyPr>
            <a:spAutoFit/>
          </a:bodyPr>
          <a:lstStyle/>
          <a:p>
            <a:r>
              <a:rPr lang="en-US" sz="2800" b="1" dirty="0">
                <a:solidFill>
                  <a:prstClr val="black"/>
                </a:solidFill>
                <a:latin typeface="Arial" charset="0"/>
              </a:rPr>
              <a:t>“</a:t>
            </a:r>
            <a:r>
              <a:rPr lang="en-US" sz="2800" b="1" dirty="0" err="1">
                <a:solidFill>
                  <a:prstClr val="black"/>
                </a:solidFill>
                <a:latin typeface="Arial" charset="0"/>
              </a:rPr>
              <a:t>Tungkulin</a:t>
            </a:r>
            <a:r>
              <a:rPr lang="en-US" sz="2800" b="1" dirty="0">
                <a:solidFill>
                  <a:prstClr val="black"/>
                </a:solidFill>
                <a:latin typeface="Arial" charset="0"/>
              </a:rPr>
              <a:t> </a:t>
            </a:r>
            <a:r>
              <a:rPr lang="en-US" sz="2800" b="1" dirty="0" err="1">
                <a:solidFill>
                  <a:prstClr val="black"/>
                </a:solidFill>
                <a:latin typeface="Arial" charset="0"/>
              </a:rPr>
              <a:t>po</a:t>
            </a:r>
            <a:r>
              <a:rPr lang="en-US" sz="2800" b="1" dirty="0">
                <a:solidFill>
                  <a:prstClr val="black"/>
                </a:solidFill>
                <a:latin typeface="Arial" charset="0"/>
              </a:rPr>
              <a:t> </a:t>
            </a:r>
            <a:r>
              <a:rPr lang="en-US" sz="2800" b="1" dirty="0" err="1">
                <a:solidFill>
                  <a:prstClr val="black"/>
                </a:solidFill>
                <a:latin typeface="Arial" charset="0"/>
              </a:rPr>
              <a:t>ng</a:t>
            </a:r>
            <a:r>
              <a:rPr lang="en-US" sz="2800" b="1" dirty="0">
                <a:solidFill>
                  <a:prstClr val="black"/>
                </a:solidFill>
                <a:latin typeface="Arial" charset="0"/>
              </a:rPr>
              <a:t> </a:t>
            </a:r>
            <a:r>
              <a:rPr lang="en-US" sz="2800" b="1" dirty="0" err="1">
                <a:solidFill>
                  <a:prstClr val="black"/>
                </a:solidFill>
                <a:latin typeface="Arial" charset="0"/>
              </a:rPr>
              <a:t>bawat</a:t>
            </a:r>
            <a:r>
              <a:rPr lang="en-US" sz="2800" b="1" dirty="0">
                <a:solidFill>
                  <a:prstClr val="black"/>
                </a:solidFill>
                <a:latin typeface="Arial" charset="0"/>
              </a:rPr>
              <a:t> Pilipino </a:t>
            </a:r>
            <a:r>
              <a:rPr lang="en-US" sz="2800" b="1" dirty="0" err="1">
                <a:solidFill>
                  <a:prstClr val="black"/>
                </a:solidFill>
                <a:latin typeface="Arial" charset="0"/>
              </a:rPr>
              <a:t>na</a:t>
            </a:r>
            <a:r>
              <a:rPr lang="en-US" sz="2800" b="1" dirty="0">
                <a:solidFill>
                  <a:prstClr val="black"/>
                </a:solidFill>
                <a:latin typeface="Arial" charset="0"/>
              </a:rPr>
              <a:t> </a:t>
            </a:r>
            <a:r>
              <a:rPr lang="en-US" sz="2800" b="1" dirty="0" err="1">
                <a:solidFill>
                  <a:prstClr val="black"/>
                </a:solidFill>
                <a:latin typeface="Arial" charset="0"/>
              </a:rPr>
              <a:t>tutukan</a:t>
            </a:r>
            <a:r>
              <a:rPr lang="en-US" sz="2800" b="1" dirty="0">
                <a:solidFill>
                  <a:prstClr val="black"/>
                </a:solidFill>
                <a:latin typeface="Arial" charset="0"/>
              </a:rPr>
              <a:t> </a:t>
            </a:r>
            <a:r>
              <a:rPr lang="en-US" sz="2800" b="1" dirty="0" err="1">
                <a:solidFill>
                  <a:prstClr val="black"/>
                </a:solidFill>
                <a:latin typeface="Arial" charset="0"/>
              </a:rPr>
              <a:t>ang</a:t>
            </a:r>
            <a:r>
              <a:rPr lang="en-US" sz="2800" b="1" dirty="0">
                <a:solidFill>
                  <a:prstClr val="black"/>
                </a:solidFill>
                <a:latin typeface="Arial" charset="0"/>
              </a:rPr>
              <a:t> </a:t>
            </a:r>
            <a:r>
              <a:rPr lang="en-US" sz="2800" b="1" dirty="0" err="1">
                <a:solidFill>
                  <a:prstClr val="black"/>
                </a:solidFill>
                <a:latin typeface="Arial" charset="0"/>
              </a:rPr>
              <a:t>mga</a:t>
            </a:r>
            <a:r>
              <a:rPr lang="en-US" sz="2800" b="1" dirty="0">
                <a:solidFill>
                  <a:prstClr val="black"/>
                </a:solidFill>
                <a:latin typeface="Arial" charset="0"/>
              </a:rPr>
              <a:t> </a:t>
            </a:r>
            <a:r>
              <a:rPr lang="en-US" sz="2800" b="1" dirty="0" err="1">
                <a:solidFill>
                  <a:prstClr val="black"/>
                </a:solidFill>
                <a:latin typeface="Arial" charset="0"/>
              </a:rPr>
              <a:t>pinunong</a:t>
            </a:r>
            <a:r>
              <a:rPr lang="en-US" sz="2800" b="1" dirty="0">
                <a:solidFill>
                  <a:prstClr val="black"/>
                </a:solidFill>
                <a:latin typeface="Arial" charset="0"/>
              </a:rPr>
              <a:t> </a:t>
            </a:r>
            <a:r>
              <a:rPr lang="en-US" sz="2800" b="1" dirty="0" err="1">
                <a:solidFill>
                  <a:prstClr val="black"/>
                </a:solidFill>
                <a:latin typeface="Arial" charset="0"/>
              </a:rPr>
              <a:t>tayo</a:t>
            </a:r>
            <a:r>
              <a:rPr lang="en-US" sz="2800" b="1" dirty="0">
                <a:solidFill>
                  <a:prstClr val="black"/>
                </a:solidFill>
                <a:latin typeface="Arial" charset="0"/>
              </a:rPr>
              <a:t> </a:t>
            </a:r>
            <a:r>
              <a:rPr lang="en-US" sz="2800" b="1" dirty="0" err="1">
                <a:solidFill>
                  <a:prstClr val="black"/>
                </a:solidFill>
                <a:latin typeface="Arial" charset="0"/>
              </a:rPr>
              <a:t>rin</a:t>
            </a:r>
            <a:r>
              <a:rPr lang="en-US" sz="2800" b="1" dirty="0">
                <a:solidFill>
                  <a:prstClr val="black"/>
                </a:solidFill>
                <a:latin typeface="Arial" charset="0"/>
              </a:rPr>
              <a:t> </a:t>
            </a:r>
            <a:r>
              <a:rPr lang="en-US" sz="2800" b="1" dirty="0" err="1">
                <a:solidFill>
                  <a:prstClr val="black"/>
                </a:solidFill>
                <a:latin typeface="Arial" charset="0"/>
              </a:rPr>
              <a:t>naman</a:t>
            </a:r>
            <a:r>
              <a:rPr lang="en-US" sz="2800" b="1" dirty="0">
                <a:solidFill>
                  <a:prstClr val="black"/>
                </a:solidFill>
                <a:latin typeface="Arial" charset="0"/>
              </a:rPr>
              <a:t> </a:t>
            </a:r>
            <a:r>
              <a:rPr lang="en-US" sz="2800" b="1" dirty="0" err="1">
                <a:solidFill>
                  <a:prstClr val="black"/>
                </a:solidFill>
                <a:latin typeface="Arial" charset="0"/>
              </a:rPr>
              <a:t>ang</a:t>
            </a:r>
            <a:r>
              <a:rPr lang="en-US" sz="2800" b="1" dirty="0">
                <a:solidFill>
                  <a:prstClr val="black"/>
                </a:solidFill>
                <a:latin typeface="Arial" charset="0"/>
              </a:rPr>
              <a:t> </a:t>
            </a:r>
            <a:r>
              <a:rPr lang="en-US" sz="2800" b="1" dirty="0" err="1">
                <a:solidFill>
                  <a:prstClr val="black"/>
                </a:solidFill>
                <a:latin typeface="Arial" charset="0"/>
              </a:rPr>
              <a:t>nagluklok</a:t>
            </a:r>
            <a:r>
              <a:rPr lang="en-US" sz="2800" b="1" dirty="0">
                <a:solidFill>
                  <a:prstClr val="black"/>
                </a:solidFill>
                <a:latin typeface="Arial" charset="0"/>
              </a:rPr>
              <a:t> </a:t>
            </a:r>
            <a:r>
              <a:rPr lang="en-US" sz="2800" b="1" dirty="0" err="1">
                <a:solidFill>
                  <a:prstClr val="black"/>
                </a:solidFill>
                <a:latin typeface="Arial" charset="0"/>
              </a:rPr>
              <a:t>sa</a:t>
            </a:r>
            <a:r>
              <a:rPr lang="en-US" sz="2800" b="1" dirty="0">
                <a:solidFill>
                  <a:prstClr val="black"/>
                </a:solidFill>
                <a:latin typeface="Arial" charset="0"/>
              </a:rPr>
              <a:t> </a:t>
            </a:r>
            <a:r>
              <a:rPr lang="en-US" sz="2800" b="1" dirty="0" err="1">
                <a:solidFill>
                  <a:prstClr val="black"/>
                </a:solidFill>
                <a:latin typeface="Arial" charset="0"/>
              </a:rPr>
              <a:t>puwesto</a:t>
            </a:r>
            <a:r>
              <a:rPr lang="en-US" sz="2800" b="1" dirty="0">
                <a:solidFill>
                  <a:prstClr val="black"/>
                </a:solidFill>
                <a:latin typeface="Arial" charset="0"/>
              </a:rPr>
              <a:t>. </a:t>
            </a:r>
            <a:r>
              <a:rPr lang="en-US" sz="2800" b="1" i="1" dirty="0" err="1">
                <a:solidFill>
                  <a:srgbClr val="FF0000"/>
                </a:solidFill>
                <a:latin typeface="Arial" charset="0"/>
              </a:rPr>
              <a:t>Humakbang</a:t>
            </a:r>
            <a:r>
              <a:rPr lang="en-US" sz="2800" b="1" i="1" dirty="0">
                <a:solidFill>
                  <a:srgbClr val="FF0000"/>
                </a:solidFill>
                <a:latin typeface="Arial" charset="0"/>
              </a:rPr>
              <a:t> </a:t>
            </a:r>
            <a:r>
              <a:rPr lang="en-US" sz="2800" b="1" i="1" dirty="0" err="1">
                <a:solidFill>
                  <a:srgbClr val="FF0000"/>
                </a:solidFill>
                <a:latin typeface="Arial" charset="0"/>
              </a:rPr>
              <a:t>mula</a:t>
            </a:r>
            <a:r>
              <a:rPr lang="en-US" sz="2800" b="1" i="1" dirty="0">
                <a:solidFill>
                  <a:srgbClr val="FF0000"/>
                </a:solidFill>
                <a:latin typeface="Arial" charset="0"/>
              </a:rPr>
              <a:t> </a:t>
            </a:r>
            <a:r>
              <a:rPr lang="en-US" sz="2800" b="1" i="1" dirty="0" err="1">
                <a:solidFill>
                  <a:srgbClr val="FF0000"/>
                </a:solidFill>
                <a:latin typeface="Arial" charset="0"/>
              </a:rPr>
              <a:t>sa</a:t>
            </a:r>
            <a:r>
              <a:rPr lang="en-US" sz="2800" b="1" i="1" dirty="0">
                <a:solidFill>
                  <a:srgbClr val="FF0000"/>
                </a:solidFill>
                <a:latin typeface="Arial" charset="0"/>
              </a:rPr>
              <a:t> </a:t>
            </a:r>
            <a:r>
              <a:rPr lang="en-US" sz="2800" b="1" i="1" dirty="0" err="1">
                <a:solidFill>
                  <a:srgbClr val="FF0000"/>
                </a:solidFill>
                <a:latin typeface="Arial" charset="0"/>
              </a:rPr>
              <a:t>pakikialam</a:t>
            </a:r>
            <a:r>
              <a:rPr lang="en-US" sz="2800" b="1" i="1" dirty="0">
                <a:solidFill>
                  <a:srgbClr val="FF0000"/>
                </a:solidFill>
                <a:latin typeface="Arial" charset="0"/>
              </a:rPr>
              <a:t> </a:t>
            </a:r>
            <a:r>
              <a:rPr lang="en-US" sz="2800" b="1" i="1" dirty="0" err="1">
                <a:solidFill>
                  <a:srgbClr val="FF0000"/>
                </a:solidFill>
                <a:latin typeface="Arial" charset="0"/>
              </a:rPr>
              <a:t>tungo</a:t>
            </a:r>
            <a:r>
              <a:rPr lang="en-US" sz="2800" b="1" i="1" dirty="0">
                <a:solidFill>
                  <a:srgbClr val="FF0000"/>
                </a:solidFill>
                <a:latin typeface="Arial" charset="0"/>
              </a:rPr>
              <a:t> </a:t>
            </a:r>
            <a:r>
              <a:rPr lang="en-US" sz="2800" b="1" i="1" dirty="0" err="1">
                <a:solidFill>
                  <a:srgbClr val="FF0000"/>
                </a:solidFill>
                <a:latin typeface="Arial" charset="0"/>
              </a:rPr>
              <a:t>sa</a:t>
            </a:r>
            <a:r>
              <a:rPr lang="en-US" sz="2800" b="1" i="1" dirty="0">
                <a:solidFill>
                  <a:srgbClr val="FF0000"/>
                </a:solidFill>
                <a:latin typeface="Arial" charset="0"/>
              </a:rPr>
              <a:t> </a:t>
            </a:r>
            <a:r>
              <a:rPr lang="en-US" sz="2800" b="1" i="1" dirty="0" err="1">
                <a:solidFill>
                  <a:srgbClr val="FF0000"/>
                </a:solidFill>
                <a:latin typeface="Arial" charset="0"/>
              </a:rPr>
              <a:t>pakikilahok</a:t>
            </a:r>
            <a:r>
              <a:rPr lang="en-US" sz="2800" b="1" i="1" dirty="0">
                <a:solidFill>
                  <a:srgbClr val="FF0000"/>
                </a:solidFill>
                <a:latin typeface="Arial" charset="0"/>
              </a:rPr>
              <a:t>.</a:t>
            </a:r>
            <a:r>
              <a:rPr lang="en-US" sz="2800" b="1" dirty="0">
                <a:solidFill>
                  <a:prstClr val="black"/>
                </a:solidFill>
                <a:latin typeface="Arial" charset="0"/>
              </a:rPr>
              <a:t> </a:t>
            </a:r>
            <a:r>
              <a:rPr lang="en-US" sz="2800" b="1" dirty="0" err="1">
                <a:solidFill>
                  <a:prstClr val="black"/>
                </a:solidFill>
                <a:latin typeface="Arial" charset="0"/>
              </a:rPr>
              <a:t>Dahil</a:t>
            </a:r>
            <a:r>
              <a:rPr lang="en-US" sz="2800" b="1" dirty="0">
                <a:solidFill>
                  <a:prstClr val="black"/>
                </a:solidFill>
                <a:latin typeface="Arial" charset="0"/>
              </a:rPr>
              <a:t> </a:t>
            </a:r>
            <a:r>
              <a:rPr lang="en-US" sz="2800" b="1" dirty="0" err="1">
                <a:solidFill>
                  <a:prstClr val="black"/>
                </a:solidFill>
                <a:latin typeface="Arial" charset="0"/>
              </a:rPr>
              <a:t>ang</a:t>
            </a:r>
            <a:r>
              <a:rPr lang="en-US" sz="2800" b="1" dirty="0">
                <a:solidFill>
                  <a:prstClr val="black"/>
                </a:solidFill>
                <a:latin typeface="Arial" charset="0"/>
              </a:rPr>
              <a:t> </a:t>
            </a:r>
            <a:r>
              <a:rPr lang="en-US" sz="2800" b="1" dirty="0" err="1">
                <a:solidFill>
                  <a:prstClr val="black"/>
                </a:solidFill>
                <a:latin typeface="Arial" charset="0"/>
              </a:rPr>
              <a:t>nakikialam</a:t>
            </a:r>
            <a:r>
              <a:rPr lang="en-US" sz="2800" b="1" dirty="0">
                <a:solidFill>
                  <a:prstClr val="black"/>
                </a:solidFill>
                <a:latin typeface="Arial" charset="0"/>
              </a:rPr>
              <a:t>, </a:t>
            </a:r>
            <a:r>
              <a:rPr lang="en-US" sz="2800" b="1" dirty="0" err="1">
                <a:solidFill>
                  <a:prstClr val="black"/>
                </a:solidFill>
                <a:latin typeface="Arial" charset="0"/>
              </a:rPr>
              <a:t>walang-hanggan</a:t>
            </a:r>
            <a:r>
              <a:rPr lang="en-US" sz="2800" b="1" dirty="0">
                <a:solidFill>
                  <a:prstClr val="black"/>
                </a:solidFill>
                <a:latin typeface="Arial" charset="0"/>
              </a:rPr>
              <a:t> </a:t>
            </a:r>
            <a:r>
              <a:rPr lang="en-US" sz="2800" b="1" dirty="0" err="1">
                <a:solidFill>
                  <a:prstClr val="black"/>
                </a:solidFill>
                <a:latin typeface="Arial" charset="0"/>
              </a:rPr>
              <a:t>ang</a:t>
            </a:r>
            <a:r>
              <a:rPr lang="en-US" sz="2800" b="1" dirty="0">
                <a:solidFill>
                  <a:prstClr val="black"/>
                </a:solidFill>
                <a:latin typeface="Arial" charset="0"/>
              </a:rPr>
              <a:t> </a:t>
            </a:r>
            <a:r>
              <a:rPr lang="en-US" sz="2800" b="1" dirty="0" err="1">
                <a:solidFill>
                  <a:prstClr val="black"/>
                </a:solidFill>
                <a:latin typeface="Arial" charset="0"/>
              </a:rPr>
              <a:t>reklamo</a:t>
            </a:r>
            <a:r>
              <a:rPr lang="en-US" sz="2800" b="1" dirty="0">
                <a:solidFill>
                  <a:prstClr val="black"/>
                </a:solidFill>
                <a:latin typeface="Arial" charset="0"/>
              </a:rPr>
              <a:t>. </a:t>
            </a:r>
            <a:r>
              <a:rPr lang="en-US" sz="2800" b="1" dirty="0" err="1">
                <a:solidFill>
                  <a:prstClr val="black"/>
                </a:solidFill>
                <a:latin typeface="Arial" charset="0"/>
              </a:rPr>
              <a:t>Ang</a:t>
            </a:r>
            <a:r>
              <a:rPr lang="en-US" sz="2800" b="1" dirty="0">
                <a:solidFill>
                  <a:prstClr val="black"/>
                </a:solidFill>
                <a:latin typeface="Arial" charset="0"/>
              </a:rPr>
              <a:t> </a:t>
            </a:r>
            <a:r>
              <a:rPr lang="en-US" sz="2800" b="1" dirty="0" err="1">
                <a:solidFill>
                  <a:prstClr val="black"/>
                </a:solidFill>
                <a:latin typeface="Arial" charset="0"/>
              </a:rPr>
              <a:t>nakikilahok</a:t>
            </a:r>
            <a:r>
              <a:rPr lang="en-US" sz="2800" b="1" dirty="0">
                <a:solidFill>
                  <a:prstClr val="black"/>
                </a:solidFill>
                <a:latin typeface="Arial" charset="0"/>
              </a:rPr>
              <a:t>, </a:t>
            </a:r>
            <a:r>
              <a:rPr lang="en-US" sz="2800" b="1" dirty="0" err="1">
                <a:solidFill>
                  <a:prstClr val="black"/>
                </a:solidFill>
                <a:latin typeface="Arial" charset="0"/>
              </a:rPr>
              <a:t>nakikibahagi</a:t>
            </a:r>
            <a:r>
              <a:rPr lang="en-US" sz="2800" b="1" dirty="0">
                <a:solidFill>
                  <a:prstClr val="black"/>
                </a:solidFill>
                <a:latin typeface="Arial" charset="0"/>
              </a:rPr>
              <a:t> </a:t>
            </a:r>
            <a:r>
              <a:rPr lang="en-US" sz="2800" b="1" dirty="0" err="1">
                <a:solidFill>
                  <a:prstClr val="black"/>
                </a:solidFill>
                <a:latin typeface="Arial" charset="0"/>
              </a:rPr>
              <a:t>sa</a:t>
            </a:r>
            <a:r>
              <a:rPr lang="en-US" sz="2800" b="1" dirty="0">
                <a:solidFill>
                  <a:prstClr val="black"/>
                </a:solidFill>
                <a:latin typeface="Arial" charset="0"/>
              </a:rPr>
              <a:t> </a:t>
            </a:r>
            <a:r>
              <a:rPr lang="en-US" sz="2800" b="1" dirty="0" err="1">
                <a:solidFill>
                  <a:prstClr val="black"/>
                </a:solidFill>
                <a:latin typeface="Arial" charset="0"/>
              </a:rPr>
              <a:t>solusyon</a:t>
            </a:r>
            <a:r>
              <a:rPr lang="en-US" sz="2800" b="1" dirty="0">
                <a:solidFill>
                  <a:prstClr val="black"/>
                </a:solidFill>
                <a:latin typeface="Arial" charset="0"/>
              </a:rPr>
              <a:t>.” </a:t>
            </a:r>
          </a:p>
          <a:p>
            <a:endParaRPr lang="en-US" sz="2800" b="1" dirty="0">
              <a:solidFill>
                <a:prstClr val="black"/>
              </a:solidFill>
              <a:latin typeface="Arial" charset="0"/>
            </a:endParaRPr>
          </a:p>
          <a:p>
            <a:endParaRPr lang="en-US" sz="2600" b="1" dirty="0">
              <a:solidFill>
                <a:prstClr val="black"/>
              </a:solidFill>
              <a:latin typeface="Arial" charset="0"/>
            </a:endParaRPr>
          </a:p>
        </p:txBody>
      </p:sp>
      <p:sp>
        <p:nvSpPr>
          <p:cNvPr id="13" name="Text Box 3"/>
          <p:cNvSpPr txBox="1">
            <a:spLocks noChangeArrowheads="1"/>
          </p:cNvSpPr>
          <p:nvPr/>
        </p:nvSpPr>
        <p:spPr bwMode="auto">
          <a:xfrm>
            <a:off x="304800" y="533400"/>
            <a:ext cx="4194175" cy="1016000"/>
          </a:xfrm>
          <a:prstGeom prst="rect">
            <a:avLst/>
          </a:prstGeom>
          <a:noFill/>
          <a:ln w="9525">
            <a:noFill/>
            <a:miter lim="800000"/>
            <a:headEnd/>
            <a:tailEnd/>
          </a:ln>
        </p:spPr>
        <p:txBody>
          <a:bodyPr wrap="none" lIns="91421" tIns="45710" rIns="91421" bIns="45710">
            <a:spAutoFit/>
          </a:bodyPr>
          <a:lstStyle/>
          <a:p>
            <a:pPr defTabSz="912813"/>
            <a:r>
              <a:rPr lang="en-US" sz="2000">
                <a:solidFill>
                  <a:prstClr val="black"/>
                </a:solidFill>
                <a:latin typeface="Arial Black" pitchFamily="34" charset="0"/>
              </a:rPr>
              <a:t>State of the Nation Address</a:t>
            </a:r>
          </a:p>
          <a:p>
            <a:pPr defTabSz="912813"/>
            <a:r>
              <a:rPr lang="en-US" sz="2000">
                <a:solidFill>
                  <a:prstClr val="black"/>
                </a:solidFill>
                <a:latin typeface="Arial Black" pitchFamily="34" charset="0"/>
              </a:rPr>
              <a:t>President Benigno Aquino III</a:t>
            </a:r>
          </a:p>
          <a:p>
            <a:pPr defTabSz="912813"/>
            <a:r>
              <a:rPr lang="en-US" sz="2000">
                <a:solidFill>
                  <a:prstClr val="black"/>
                </a:solidFill>
                <a:latin typeface="Arial Black" pitchFamily="34" charset="0"/>
              </a:rPr>
              <a:t>July 26, 2010</a:t>
            </a:r>
          </a:p>
        </p:txBody>
      </p:sp>
      <p:pic>
        <p:nvPicPr>
          <p:cNvPr id="7" name="Picture 6" descr="http://barriosiete.com/wp-content/uploads/2010/03/noynoy-aquino-cartoon.jpg"/>
          <p:cNvPicPr>
            <a:picLocks noChangeAspect="1" noChangeArrowheads="1"/>
          </p:cNvPicPr>
          <p:nvPr/>
        </p:nvPicPr>
        <p:blipFill>
          <a:blip r:embed="rId3" cstate="print"/>
          <a:srcRect/>
          <a:stretch>
            <a:fillRect/>
          </a:stretch>
        </p:blipFill>
        <p:spPr bwMode="auto">
          <a:xfrm>
            <a:off x="6386513" y="1828800"/>
            <a:ext cx="2514600" cy="2514600"/>
          </a:xfrm>
          <a:prstGeom prst="rect">
            <a:avLst/>
          </a:prstGeom>
          <a:noFill/>
          <a:ln w="9525">
            <a:noFill/>
            <a:miter lim="800000"/>
            <a:headEnd/>
            <a:tailEnd/>
          </a:ln>
        </p:spPr>
      </p:pic>
      <p:sp>
        <p:nvSpPr>
          <p:cNvPr id="8" name="Rectangle 7"/>
          <p:cNvSpPr>
            <a:spLocks noChangeArrowheads="1"/>
          </p:cNvSpPr>
          <p:nvPr/>
        </p:nvSpPr>
        <p:spPr bwMode="auto">
          <a:xfrm>
            <a:off x="6400800" y="4648200"/>
            <a:ext cx="2438400" cy="276225"/>
          </a:xfrm>
          <a:prstGeom prst="rect">
            <a:avLst/>
          </a:prstGeom>
          <a:noFill/>
          <a:ln w="9525">
            <a:noFill/>
            <a:miter lim="800000"/>
            <a:headEnd/>
            <a:tailEnd/>
          </a:ln>
        </p:spPr>
        <p:txBody>
          <a:bodyPr>
            <a:spAutoFit/>
          </a:bodyPr>
          <a:lstStyle/>
          <a:p>
            <a:r>
              <a:rPr lang="en-US" sz="1200">
                <a:solidFill>
                  <a:prstClr val="black"/>
                </a:solidFill>
              </a:rPr>
              <a:t>Source: http://www.google.com.ph</a:t>
            </a:r>
          </a:p>
        </p:txBody>
      </p:sp>
      <p:sp>
        <p:nvSpPr>
          <p:cNvPr id="2" name="Rectangle 1"/>
          <p:cNvSpPr/>
          <p:nvPr/>
        </p:nvSpPr>
        <p:spPr>
          <a:xfrm>
            <a:off x="395131" y="5939589"/>
            <a:ext cx="8207696" cy="769441"/>
          </a:xfrm>
          <a:prstGeom prst="rect">
            <a:avLst/>
          </a:prstGeom>
        </p:spPr>
        <p:txBody>
          <a:bodyPr wrap="none">
            <a:spAutoFit/>
          </a:bodyPr>
          <a:lstStyle/>
          <a:p>
            <a:pPr algn="ctr">
              <a:spcBef>
                <a:spcPct val="50000"/>
              </a:spcBef>
            </a:pPr>
            <a:r>
              <a:rPr lang="en-US" sz="4400" dirty="0" err="1" smtClean="0">
                <a:solidFill>
                  <a:srgbClr val="336600"/>
                </a:solidFill>
                <a:latin typeface="Agency FB" pitchFamily="34" charset="0"/>
              </a:rPr>
              <a:t>Mga</a:t>
            </a:r>
            <a:r>
              <a:rPr lang="en-US" sz="4400" dirty="0" smtClean="0">
                <a:solidFill>
                  <a:srgbClr val="336600"/>
                </a:solidFill>
                <a:latin typeface="Agency FB" pitchFamily="34" charset="0"/>
              </a:rPr>
              <a:t> </a:t>
            </a:r>
            <a:r>
              <a:rPr lang="en-US" sz="4400" dirty="0" err="1">
                <a:solidFill>
                  <a:srgbClr val="336600"/>
                </a:solidFill>
                <a:latin typeface="Agency FB" pitchFamily="34" charset="0"/>
              </a:rPr>
              <a:t>K</a:t>
            </a:r>
            <a:r>
              <a:rPr lang="en-US" sz="4400" dirty="0" err="1" smtClean="0">
                <a:solidFill>
                  <a:srgbClr val="336600"/>
                </a:solidFill>
                <a:latin typeface="Agency FB" pitchFamily="34" charset="0"/>
              </a:rPr>
              <a:t>alahok</a:t>
            </a:r>
            <a:r>
              <a:rPr lang="en-US" sz="4400" dirty="0" smtClean="0">
                <a:solidFill>
                  <a:srgbClr val="336600"/>
                </a:solidFill>
                <a:latin typeface="Agency FB" pitchFamily="34" charset="0"/>
              </a:rPr>
              <a:t> = </a:t>
            </a:r>
            <a:r>
              <a:rPr lang="en-US" sz="4400" dirty="0" err="1" smtClean="0">
                <a:solidFill>
                  <a:srgbClr val="336600"/>
                </a:solidFill>
                <a:latin typeface="Agency FB" pitchFamily="34" charset="0"/>
              </a:rPr>
              <a:t>Tagapagpadaloy</a:t>
            </a:r>
            <a:r>
              <a:rPr lang="en-US" sz="4400" dirty="0" smtClean="0">
                <a:solidFill>
                  <a:srgbClr val="336600"/>
                </a:solidFill>
                <a:latin typeface="Agency FB" pitchFamily="34" charset="0"/>
              </a:rPr>
              <a:t> </a:t>
            </a:r>
            <a:r>
              <a:rPr lang="en-US" sz="4400" dirty="0" err="1">
                <a:solidFill>
                  <a:srgbClr val="336600"/>
                </a:solidFill>
                <a:latin typeface="Agency FB" pitchFamily="34" charset="0"/>
              </a:rPr>
              <a:t>ng</a:t>
            </a:r>
            <a:r>
              <a:rPr lang="en-US" sz="4400" dirty="0">
                <a:solidFill>
                  <a:srgbClr val="336600"/>
                </a:solidFill>
                <a:latin typeface="Agency FB" pitchFamily="34" charset="0"/>
              </a:rPr>
              <a:t> </a:t>
            </a:r>
            <a:r>
              <a:rPr lang="en-US" sz="4400" dirty="0" err="1">
                <a:solidFill>
                  <a:srgbClr val="336600"/>
                </a:solidFill>
                <a:latin typeface="Agency FB" pitchFamily="34" charset="0"/>
              </a:rPr>
              <a:t>Pagbabago</a:t>
            </a:r>
            <a:endParaRPr lang="en-US" sz="1600" b="1" dirty="0">
              <a:solidFill>
                <a:srgbClr val="336600"/>
              </a:solidFill>
              <a:latin typeface="Verdana" pitchFamily="34" charset="0"/>
              <a:cs typeface="Arial" charset="0"/>
            </a:endParaRPr>
          </a:p>
        </p:txBody>
      </p:sp>
    </p:spTree>
    <p:extLst>
      <p:ext uri="{BB962C8B-B14F-4D97-AF65-F5344CB8AC3E}">
        <p14:creationId xmlns:p14="http://schemas.microsoft.com/office/powerpoint/2010/main" val="16392478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762000" y="-228600"/>
            <a:ext cx="8229600" cy="1143000"/>
          </a:xfrm>
        </p:spPr>
        <p:txBody>
          <a:bodyPr>
            <a:normAutofit/>
          </a:bodyPr>
          <a:lstStyle/>
          <a:p>
            <a:r>
              <a:rPr lang="en-US" sz="3200" dirty="0"/>
              <a:t>Get </a:t>
            </a:r>
            <a:r>
              <a:rPr lang="en-US" sz="4800" b="1" i="1" dirty="0">
                <a:solidFill>
                  <a:srgbClr val="000099"/>
                </a:solidFill>
              </a:rPr>
              <a:t>A</a:t>
            </a:r>
            <a:r>
              <a:rPr lang="en-US" sz="3200" dirty="0"/>
              <a:t>cquainted with barangay gov’t</a:t>
            </a:r>
          </a:p>
        </p:txBody>
      </p:sp>
      <p:sp>
        <p:nvSpPr>
          <p:cNvPr id="107523" name="Rectangle 3"/>
          <p:cNvSpPr>
            <a:spLocks noGrp="1" noChangeArrowheads="1"/>
          </p:cNvSpPr>
          <p:nvPr>
            <p:ph type="body" idx="1"/>
          </p:nvPr>
        </p:nvSpPr>
        <p:spPr>
          <a:xfrm>
            <a:off x="228600" y="685800"/>
            <a:ext cx="6324600" cy="1219200"/>
          </a:xfrm>
          <a:ln w="38100">
            <a:solidFill>
              <a:srgbClr val="FF9661"/>
            </a:solidFill>
          </a:ln>
        </p:spPr>
        <p:txBody>
          <a:bodyPr>
            <a:normAutofit lnSpcReduction="10000"/>
          </a:bodyPr>
          <a:lstStyle/>
          <a:p>
            <a:pPr>
              <a:lnSpc>
                <a:spcPct val="90000"/>
              </a:lnSpc>
            </a:pPr>
            <a:r>
              <a:rPr lang="en-US" sz="2400" dirty="0"/>
              <a:t>Know/meet your barangay officials</a:t>
            </a:r>
          </a:p>
          <a:p>
            <a:pPr>
              <a:lnSpc>
                <a:spcPct val="90000"/>
              </a:lnSpc>
            </a:pPr>
            <a:r>
              <a:rPr lang="en-US" sz="2400" dirty="0"/>
              <a:t>Visit the barangay hall, facilities, workers</a:t>
            </a:r>
          </a:p>
          <a:p>
            <a:pPr>
              <a:lnSpc>
                <a:spcPct val="90000"/>
              </a:lnSpc>
            </a:pPr>
            <a:r>
              <a:rPr lang="en-US" sz="2400" dirty="0"/>
              <a:t>Check bulletin boards, note </a:t>
            </a:r>
            <a:r>
              <a:rPr lang="en-US" sz="2400" dirty="0" smtClean="0"/>
              <a:t>bulletins</a:t>
            </a:r>
            <a:endParaRPr lang="en-US" sz="2400" dirty="0"/>
          </a:p>
        </p:txBody>
      </p:sp>
      <p:pic>
        <p:nvPicPr>
          <p:cNvPr id="107524" name="Picture 4" descr="MC90035177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289785"/>
            <a:ext cx="1371600" cy="161521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txBox="1">
            <a:spLocks noChangeArrowheads="1"/>
          </p:cNvSpPr>
          <p:nvPr/>
        </p:nvSpPr>
        <p:spPr>
          <a:xfrm>
            <a:off x="-381000" y="167640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i="1" smtClean="0">
                <a:solidFill>
                  <a:srgbClr val="000099"/>
                </a:solidFill>
              </a:rPr>
              <a:t>B</a:t>
            </a:r>
            <a:r>
              <a:rPr lang="en-US" sz="3200" smtClean="0"/>
              <a:t>arangay</a:t>
            </a:r>
            <a:r>
              <a:rPr lang="en-US" smtClean="0">
                <a:solidFill>
                  <a:srgbClr val="00218A"/>
                </a:solidFill>
                <a:latin typeface="Impact" pitchFamily="34" charset="0"/>
              </a:rPr>
              <a:t> </a:t>
            </a:r>
            <a:r>
              <a:rPr lang="en-US" sz="3200" smtClean="0"/>
              <a:t>Assembly Agenda</a:t>
            </a:r>
            <a:endParaRPr lang="en-US" sz="3200" dirty="0"/>
          </a:p>
        </p:txBody>
      </p:sp>
      <p:sp>
        <p:nvSpPr>
          <p:cNvPr id="6" name="Rectangle 3"/>
          <p:cNvSpPr txBox="1">
            <a:spLocks noChangeArrowheads="1"/>
          </p:cNvSpPr>
          <p:nvPr/>
        </p:nvSpPr>
        <p:spPr>
          <a:xfrm>
            <a:off x="228600" y="2597345"/>
            <a:ext cx="5410200" cy="4184455"/>
          </a:xfrm>
          <a:prstGeom prst="rect">
            <a:avLst/>
          </a:prstGeom>
          <a:ln w="38100">
            <a:solidFill>
              <a:srgbClr val="00B05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2400" dirty="0" smtClean="0"/>
              <a:t>Introduction of officials present</a:t>
            </a:r>
          </a:p>
          <a:p>
            <a:pPr>
              <a:lnSpc>
                <a:spcPct val="90000"/>
              </a:lnSpc>
            </a:pPr>
            <a:r>
              <a:rPr lang="en-US" sz="2400" dirty="0" err="1" smtClean="0"/>
              <a:t>Punong</a:t>
            </a:r>
            <a:r>
              <a:rPr lang="en-US" sz="2400" dirty="0" smtClean="0"/>
              <a:t> Barangay report</a:t>
            </a:r>
          </a:p>
          <a:p>
            <a:pPr lvl="1">
              <a:lnSpc>
                <a:spcPct val="90000"/>
              </a:lnSpc>
            </a:pPr>
            <a:r>
              <a:rPr lang="en-US" sz="2000" dirty="0" smtClean="0"/>
              <a:t>Activities/accomplishments since the last Barangay Assembly</a:t>
            </a:r>
          </a:p>
          <a:p>
            <a:pPr lvl="1">
              <a:lnSpc>
                <a:spcPct val="90000"/>
              </a:lnSpc>
            </a:pPr>
            <a:r>
              <a:rPr lang="en-US" sz="2000" dirty="0" smtClean="0"/>
              <a:t>Finances (income &amp; expenditure to-date vs. investment plan)</a:t>
            </a:r>
          </a:p>
          <a:p>
            <a:pPr lvl="1">
              <a:lnSpc>
                <a:spcPct val="90000"/>
              </a:lnSpc>
            </a:pPr>
            <a:r>
              <a:rPr lang="en-US" sz="2000" dirty="0" smtClean="0"/>
              <a:t>Upcoming programs and plans</a:t>
            </a:r>
          </a:p>
          <a:p>
            <a:pPr>
              <a:lnSpc>
                <a:spcPct val="90000"/>
              </a:lnSpc>
            </a:pPr>
            <a:r>
              <a:rPr lang="en-US" sz="2400" dirty="0" smtClean="0"/>
              <a:t>Discussion of barangay concerns and possible solutions, agree on priorities (with open forum)</a:t>
            </a:r>
          </a:p>
          <a:p>
            <a:pPr>
              <a:lnSpc>
                <a:spcPct val="90000"/>
              </a:lnSpc>
            </a:pPr>
            <a:r>
              <a:rPr lang="en-US" sz="2400" dirty="0" smtClean="0"/>
              <a:t>Any proposals to enact or amend ordinances</a:t>
            </a:r>
          </a:p>
        </p:txBody>
      </p:sp>
      <p:sp>
        <p:nvSpPr>
          <p:cNvPr id="7" name="Rectangle 2"/>
          <p:cNvSpPr txBox="1">
            <a:spLocks noChangeArrowheads="1"/>
          </p:cNvSpPr>
          <p:nvPr/>
        </p:nvSpPr>
        <p:spPr>
          <a:xfrm>
            <a:off x="5638800" y="2103437"/>
            <a:ext cx="3505200"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smtClean="0"/>
              <a:t>Volunteerism and Active </a:t>
            </a:r>
            <a:r>
              <a:rPr lang="en-US" sz="6000" b="1" i="1" smtClean="0">
                <a:solidFill>
                  <a:srgbClr val="000099"/>
                </a:solidFill>
              </a:rPr>
              <a:t>C</a:t>
            </a:r>
            <a:r>
              <a:rPr lang="en-US" sz="3900" smtClean="0"/>
              <a:t>itizenship</a:t>
            </a:r>
            <a:endParaRPr lang="en-US" sz="3900" dirty="0"/>
          </a:p>
        </p:txBody>
      </p:sp>
      <p:sp>
        <p:nvSpPr>
          <p:cNvPr id="8" name="Rectangle 3"/>
          <p:cNvSpPr txBox="1">
            <a:spLocks noChangeArrowheads="1"/>
          </p:cNvSpPr>
          <p:nvPr/>
        </p:nvSpPr>
        <p:spPr>
          <a:xfrm>
            <a:off x="5791200" y="3170237"/>
            <a:ext cx="3200400" cy="3611563"/>
          </a:xfrm>
          <a:prstGeom prst="rect">
            <a:avLst/>
          </a:prstGeom>
          <a:ln w="38100">
            <a:solidFill>
              <a:srgbClr val="00B0F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Conduct training, share the </a:t>
            </a:r>
            <a:r>
              <a:rPr lang="en-US" sz="2400" b="1" dirty="0" smtClean="0">
                <a:solidFill>
                  <a:srgbClr val="000099"/>
                </a:solidFill>
              </a:rPr>
              <a:t>ABC</a:t>
            </a:r>
            <a:r>
              <a:rPr lang="en-US" sz="2400" dirty="0" smtClean="0"/>
              <a:t>’s</a:t>
            </a:r>
          </a:p>
          <a:p>
            <a:r>
              <a:rPr lang="en-US" sz="2400" dirty="0" smtClean="0"/>
              <a:t>Volunteer to help the </a:t>
            </a:r>
            <a:r>
              <a:rPr lang="en-US" sz="2400" dirty="0" err="1" smtClean="0"/>
              <a:t>punong</a:t>
            </a:r>
            <a:r>
              <a:rPr lang="en-US" sz="2400" dirty="0" smtClean="0"/>
              <a:t> barangay and </a:t>
            </a:r>
            <a:r>
              <a:rPr lang="en-US" sz="2400" dirty="0" err="1" smtClean="0"/>
              <a:t>sangguniang</a:t>
            </a:r>
            <a:r>
              <a:rPr lang="en-US" sz="2400" dirty="0" smtClean="0"/>
              <a:t> barangay</a:t>
            </a:r>
          </a:p>
          <a:p>
            <a:r>
              <a:rPr lang="en-US" sz="2400" dirty="0" smtClean="0"/>
              <a:t>Seek and develop others who wish to serve</a:t>
            </a:r>
          </a:p>
          <a:p>
            <a:endParaRPr lang="en-US" sz="2400" dirty="0"/>
          </a:p>
        </p:txBody>
      </p:sp>
      <p:sp>
        <p:nvSpPr>
          <p:cNvPr id="4" name="Slide Number Placeholder 3"/>
          <p:cNvSpPr>
            <a:spLocks noGrp="1"/>
          </p:cNvSpPr>
          <p:nvPr>
            <p:ph type="sldNum" sz="quarter" idx="12"/>
          </p:nvPr>
        </p:nvSpPr>
        <p:spPr/>
        <p:txBody>
          <a:bodyPr/>
          <a:lstStyle/>
          <a:p>
            <a:fld id="{9B1323FD-ED1B-481C-BC46-19F9014BEBC8}" type="slidenum">
              <a:rPr lang="en-US" smtClean="0"/>
              <a:t>6</a:t>
            </a:fld>
            <a:endParaRPr lang="en-US"/>
          </a:p>
        </p:txBody>
      </p:sp>
      <p:sp>
        <p:nvSpPr>
          <p:cNvPr id="9" name="Date Placeholder 8"/>
          <p:cNvSpPr>
            <a:spLocks noGrp="1"/>
          </p:cNvSpPr>
          <p:nvPr>
            <p:ph type="dt" sz="half" idx="10"/>
          </p:nvPr>
        </p:nvSpPr>
        <p:spPr/>
        <p:txBody>
          <a:bodyPr/>
          <a:lstStyle/>
          <a:p>
            <a:r>
              <a:rPr lang="en-US" smtClean="0"/>
              <a:t>i-Pantawid eFDS 12</a:t>
            </a:r>
            <a:endParaRPr lang="en-US"/>
          </a:p>
        </p:txBody>
      </p:sp>
    </p:spTree>
    <p:extLst>
      <p:ext uri="{BB962C8B-B14F-4D97-AF65-F5344CB8AC3E}">
        <p14:creationId xmlns:p14="http://schemas.microsoft.com/office/powerpoint/2010/main" val="4059783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701" y="76200"/>
            <a:ext cx="8382000" cy="2246769"/>
          </a:xfrm>
          <a:prstGeom prst="rect">
            <a:avLst/>
          </a:prstGeom>
          <a:noFill/>
        </p:spPr>
        <p:txBody>
          <a:bodyPr wrap="square" rtlCol="0">
            <a:spAutoFit/>
          </a:bodyPr>
          <a:lstStyle/>
          <a:p>
            <a:pPr algn="ctr"/>
            <a:r>
              <a:rPr lang="en-US" sz="3200" i="1" dirty="0" err="1" smtClean="0">
                <a:solidFill>
                  <a:prstClr val="black"/>
                </a:solidFill>
              </a:rPr>
              <a:t>Ang</a:t>
            </a:r>
            <a:r>
              <a:rPr lang="en-US" sz="3200" i="1" dirty="0" smtClean="0">
                <a:solidFill>
                  <a:prstClr val="black"/>
                </a:solidFill>
              </a:rPr>
              <a:t> </a:t>
            </a:r>
            <a:r>
              <a:rPr lang="en-US" sz="4400" i="1" dirty="0" err="1" smtClean="0">
                <a:solidFill>
                  <a:srgbClr val="007A37"/>
                </a:solidFill>
                <a:latin typeface="Arial Rounded MT Bold" pitchFamily="34" charset="0"/>
              </a:rPr>
              <a:t>pagpaplano</a:t>
            </a:r>
            <a:r>
              <a:rPr lang="en-US" sz="3200" i="1" dirty="0" smtClean="0">
                <a:solidFill>
                  <a:prstClr val="black"/>
                </a:solidFill>
              </a:rPr>
              <a:t> ay </a:t>
            </a:r>
            <a:r>
              <a:rPr lang="en-US" sz="3200" i="1" dirty="0" err="1" smtClean="0">
                <a:solidFill>
                  <a:prstClr val="black"/>
                </a:solidFill>
              </a:rPr>
              <a:t>paraan</a:t>
            </a:r>
            <a:endParaRPr lang="en-US" sz="3200" i="1" dirty="0">
              <a:solidFill>
                <a:prstClr val="black"/>
              </a:solidFill>
            </a:endParaRPr>
          </a:p>
          <a:p>
            <a:pPr algn="ctr"/>
            <a:r>
              <a:rPr lang="en-US" sz="3200" i="1" dirty="0" err="1" smtClean="0">
                <a:solidFill>
                  <a:prstClr val="black"/>
                </a:solidFill>
              </a:rPr>
              <a:t>ng</a:t>
            </a:r>
            <a:r>
              <a:rPr lang="en-US" sz="3200" i="1" dirty="0" smtClean="0">
                <a:solidFill>
                  <a:prstClr val="black"/>
                </a:solidFill>
              </a:rPr>
              <a:t> </a:t>
            </a:r>
            <a:r>
              <a:rPr lang="en-US" sz="3200" i="1" dirty="0" err="1" smtClean="0">
                <a:solidFill>
                  <a:prstClr val="black"/>
                </a:solidFill>
              </a:rPr>
              <a:t>pag-iisip</a:t>
            </a:r>
            <a:r>
              <a:rPr lang="en-US" sz="3200" i="1" dirty="0" smtClean="0">
                <a:solidFill>
                  <a:prstClr val="black"/>
                </a:solidFill>
              </a:rPr>
              <a:t> at </a:t>
            </a:r>
            <a:r>
              <a:rPr lang="en-US" sz="3200" i="1" dirty="0" err="1" smtClean="0">
                <a:solidFill>
                  <a:prstClr val="black"/>
                </a:solidFill>
              </a:rPr>
              <a:t>pag-aayos</a:t>
            </a:r>
            <a:r>
              <a:rPr lang="en-US" sz="3200" i="1" dirty="0" smtClean="0">
                <a:solidFill>
                  <a:prstClr val="black"/>
                </a:solidFill>
              </a:rPr>
              <a:t> </a:t>
            </a:r>
          </a:p>
          <a:p>
            <a:pPr algn="ctr"/>
            <a:r>
              <a:rPr lang="en-US" sz="3200" i="1" dirty="0" err="1" smtClean="0">
                <a:solidFill>
                  <a:prstClr val="black"/>
                </a:solidFill>
              </a:rPr>
              <a:t>ng</a:t>
            </a:r>
            <a:r>
              <a:rPr lang="en-US" sz="3200" i="1" dirty="0" smtClean="0">
                <a:solidFill>
                  <a:prstClr val="black"/>
                </a:solidFill>
              </a:rPr>
              <a:t> </a:t>
            </a:r>
            <a:r>
              <a:rPr lang="en-US" sz="3200" i="1" dirty="0" err="1" smtClean="0">
                <a:solidFill>
                  <a:prstClr val="black"/>
                </a:solidFill>
              </a:rPr>
              <a:t>mga</a:t>
            </a:r>
            <a:r>
              <a:rPr lang="en-US" sz="3200" i="1" dirty="0" smtClean="0">
                <a:solidFill>
                  <a:prstClr val="black"/>
                </a:solidFill>
              </a:rPr>
              <a:t> </a:t>
            </a:r>
            <a:r>
              <a:rPr lang="en-US" sz="3200" i="1" dirty="0" err="1" smtClean="0">
                <a:solidFill>
                  <a:prstClr val="black"/>
                </a:solidFill>
              </a:rPr>
              <a:t>gawain</a:t>
            </a:r>
            <a:r>
              <a:rPr lang="en-US" sz="3200" i="1" dirty="0" smtClean="0">
                <a:solidFill>
                  <a:prstClr val="black"/>
                </a:solidFill>
              </a:rPr>
              <a:t> </a:t>
            </a:r>
          </a:p>
          <a:p>
            <a:pPr algn="ctr"/>
            <a:r>
              <a:rPr lang="en-US" sz="3200" i="1" dirty="0" err="1" smtClean="0">
                <a:solidFill>
                  <a:prstClr val="black"/>
                </a:solidFill>
              </a:rPr>
              <a:t>para</a:t>
            </a:r>
            <a:r>
              <a:rPr lang="en-US" sz="3200" i="1" dirty="0" smtClean="0">
                <a:solidFill>
                  <a:prstClr val="black"/>
                </a:solidFill>
              </a:rPr>
              <a:t> </a:t>
            </a:r>
            <a:r>
              <a:rPr lang="en-US" sz="3200" i="1" dirty="0" err="1" smtClean="0">
                <a:solidFill>
                  <a:prstClr val="black"/>
                </a:solidFill>
              </a:rPr>
              <a:t>makamtan</a:t>
            </a:r>
            <a:r>
              <a:rPr lang="en-US" sz="3200" i="1" dirty="0" smtClean="0">
                <a:solidFill>
                  <a:prstClr val="black"/>
                </a:solidFill>
              </a:rPr>
              <a:t> </a:t>
            </a:r>
            <a:r>
              <a:rPr lang="en-US" sz="3200" i="1" dirty="0" err="1" smtClean="0">
                <a:solidFill>
                  <a:prstClr val="black"/>
                </a:solidFill>
              </a:rPr>
              <a:t>ang</a:t>
            </a:r>
            <a:r>
              <a:rPr lang="en-US" sz="3200" i="1" dirty="0" smtClean="0">
                <a:solidFill>
                  <a:prstClr val="black"/>
                </a:solidFill>
              </a:rPr>
              <a:t> </a:t>
            </a:r>
            <a:r>
              <a:rPr lang="en-US" sz="3200" i="1" dirty="0" err="1" smtClean="0">
                <a:solidFill>
                  <a:prstClr val="black"/>
                </a:solidFill>
              </a:rPr>
              <a:t>ninanais</a:t>
            </a:r>
            <a:r>
              <a:rPr lang="en-US" sz="3200" i="1" dirty="0" smtClean="0">
                <a:solidFill>
                  <a:prstClr val="black"/>
                </a:solidFill>
              </a:rPr>
              <a:t> </a:t>
            </a:r>
            <a:r>
              <a:rPr lang="en-US" sz="3200" i="1" dirty="0" err="1" smtClean="0">
                <a:solidFill>
                  <a:prstClr val="black"/>
                </a:solidFill>
              </a:rPr>
              <a:t>na</a:t>
            </a:r>
            <a:r>
              <a:rPr lang="en-US" sz="3200" i="1" dirty="0" smtClean="0">
                <a:solidFill>
                  <a:prstClr val="black"/>
                </a:solidFill>
              </a:rPr>
              <a:t> </a:t>
            </a:r>
            <a:r>
              <a:rPr lang="en-US" sz="3200" i="1" dirty="0" err="1" smtClean="0">
                <a:solidFill>
                  <a:prstClr val="black"/>
                </a:solidFill>
              </a:rPr>
              <a:t>layunin</a:t>
            </a:r>
            <a:r>
              <a:rPr lang="en-US" sz="3200" i="1" dirty="0" smtClean="0">
                <a:solidFill>
                  <a:prstClr val="black"/>
                </a:solidFill>
              </a:rPr>
              <a:t>.</a:t>
            </a:r>
          </a:p>
        </p:txBody>
      </p:sp>
      <p:graphicFrame>
        <p:nvGraphicFramePr>
          <p:cNvPr id="3" name="Table 2"/>
          <p:cNvGraphicFramePr>
            <a:graphicFrameLocks noGrp="1"/>
          </p:cNvGraphicFramePr>
          <p:nvPr>
            <p:extLst>
              <p:ext uri="{D42A27DB-BD31-4B8C-83A1-F6EECF244321}">
                <p14:modId xmlns:p14="http://schemas.microsoft.com/office/powerpoint/2010/main" val="3008963199"/>
              </p:ext>
            </p:extLst>
          </p:nvPr>
        </p:nvGraphicFramePr>
        <p:xfrm>
          <a:off x="187036" y="2794686"/>
          <a:ext cx="8762999" cy="3505200"/>
        </p:xfrm>
        <a:graphic>
          <a:graphicData uri="http://schemas.openxmlformats.org/drawingml/2006/table">
            <a:tbl>
              <a:tblPr firstRow="1" bandRow="1">
                <a:tableStyleId>{5C22544A-7EE6-4342-B048-85BDC9FD1C3A}</a:tableStyleId>
              </a:tblPr>
              <a:tblGrid>
                <a:gridCol w="1688210"/>
                <a:gridCol w="1688210"/>
                <a:gridCol w="1922237"/>
                <a:gridCol w="1889641"/>
                <a:gridCol w="1574701"/>
              </a:tblGrid>
              <a:tr h="370840">
                <a:tc>
                  <a:txBody>
                    <a:bodyPr/>
                    <a:lstStyle/>
                    <a:p>
                      <a:pPr algn="ctr"/>
                      <a:r>
                        <a:rPr lang="en-US" dirty="0" smtClean="0">
                          <a:solidFill>
                            <a:schemeClr val="tx1"/>
                          </a:solidFill>
                        </a:rPr>
                        <a:t>PANGARAP</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LAYUNIN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SUKAT NG TAGUMPAY</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GAWAIN NG MAMAMAYAN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TUGON NG  PAMAHALAAN</a:t>
                      </a:r>
                      <a:endParaRPr lang="en-US" dirty="0">
                        <a:solidFill>
                          <a:schemeClr val="tx1"/>
                        </a:solidFill>
                      </a:endParaRPr>
                    </a:p>
                  </a:txBody>
                  <a:tcPr anchor="b">
                    <a:solidFill>
                      <a:schemeClr val="accent6">
                        <a:lumMod val="40000"/>
                        <a:lumOff val="60000"/>
                      </a:schemeClr>
                    </a:solidFill>
                  </a:tcPr>
                </a:tc>
              </a:tr>
              <a:tr h="370840">
                <a:tc>
                  <a:txBody>
                    <a:bodyPr/>
                    <a:lstStyle/>
                    <a:p>
                      <a:r>
                        <a:rPr lang="en-US" sz="1600" dirty="0" err="1" smtClean="0"/>
                        <a:t>Nakikilahok</a:t>
                      </a:r>
                      <a:r>
                        <a:rPr lang="en-US" sz="1600" baseline="0" dirty="0" smtClean="0"/>
                        <a:t> at </a:t>
                      </a:r>
                      <a:r>
                        <a:rPr lang="en-US" sz="1600" baseline="0" dirty="0" err="1" smtClean="0"/>
                        <a:t>nagkakaisang</a:t>
                      </a:r>
                      <a:r>
                        <a:rPr lang="en-US" sz="1600" baseline="0" dirty="0" smtClean="0"/>
                        <a:t> </a:t>
                      </a:r>
                      <a:r>
                        <a:rPr lang="en-US" sz="1600" baseline="0" dirty="0" err="1" smtClean="0"/>
                        <a:t>mamamayan</a:t>
                      </a:r>
                      <a:endParaRPr lang="en-US" sz="1600" dirty="0"/>
                    </a:p>
                  </a:txBody>
                  <a:tcPr/>
                </a:tc>
                <a:tc>
                  <a:txBody>
                    <a:bodyPr/>
                    <a:lstStyle/>
                    <a:p>
                      <a:r>
                        <a:rPr lang="en-US" sz="1600" dirty="0" err="1" smtClean="0"/>
                        <a:t>Magkaroon</a:t>
                      </a:r>
                      <a:r>
                        <a:rPr lang="en-US" sz="1600" dirty="0" smtClean="0"/>
                        <a:t> </a:t>
                      </a:r>
                      <a:r>
                        <a:rPr lang="en-US" sz="1600" dirty="0" err="1" smtClean="0"/>
                        <a:t>ng</a:t>
                      </a:r>
                      <a:r>
                        <a:rPr lang="en-US" sz="1600" dirty="0" smtClean="0"/>
                        <a:t> </a:t>
                      </a:r>
                      <a:r>
                        <a:rPr lang="en-US" sz="1600" dirty="0" err="1" smtClean="0"/>
                        <a:t>magaling</a:t>
                      </a:r>
                      <a:r>
                        <a:rPr lang="en-US" sz="1600" dirty="0" smtClean="0"/>
                        <a:t> at </a:t>
                      </a:r>
                      <a:r>
                        <a:rPr lang="en-US" sz="1600" dirty="0" err="1" smtClean="0"/>
                        <a:t>masipag</a:t>
                      </a:r>
                      <a:r>
                        <a:rPr lang="en-US" sz="1600" dirty="0" smtClean="0"/>
                        <a:t> </a:t>
                      </a:r>
                      <a:r>
                        <a:rPr lang="en-US" sz="1600" dirty="0" err="1" smtClean="0"/>
                        <a:t>na</a:t>
                      </a:r>
                      <a:r>
                        <a:rPr lang="en-US" sz="1600" dirty="0" smtClean="0"/>
                        <a:t> </a:t>
                      </a:r>
                      <a:r>
                        <a:rPr lang="en-US" sz="1600" dirty="0" err="1" smtClean="0"/>
                        <a:t>pamahalaan</a:t>
                      </a:r>
                      <a:endParaRPr lang="en-US" sz="1600" dirty="0"/>
                    </a:p>
                  </a:txBody>
                  <a:tcPr/>
                </a:tc>
                <a:tc>
                  <a:txBody>
                    <a:bodyPr/>
                    <a:lstStyle/>
                    <a:p>
                      <a:r>
                        <a:rPr lang="en-US" sz="1600" dirty="0" err="1" smtClean="0"/>
                        <a:t>Manalo</a:t>
                      </a:r>
                      <a:r>
                        <a:rPr lang="en-US" sz="1600" baseline="0" dirty="0" smtClean="0"/>
                        <a:t> </a:t>
                      </a:r>
                      <a:r>
                        <a:rPr lang="en-US" sz="1600" baseline="0" dirty="0" err="1" smtClean="0"/>
                        <a:t>ang</a:t>
                      </a:r>
                      <a:r>
                        <a:rPr lang="en-US" sz="1600" baseline="0" dirty="0" smtClean="0"/>
                        <a:t> </a:t>
                      </a:r>
                      <a:r>
                        <a:rPr lang="en-US" sz="1600" baseline="0" dirty="0" err="1" smtClean="0"/>
                        <a:t>magaling</a:t>
                      </a:r>
                      <a:r>
                        <a:rPr lang="en-US" sz="1600" baseline="0" dirty="0" smtClean="0"/>
                        <a:t> at </a:t>
                      </a:r>
                      <a:r>
                        <a:rPr lang="en-US" sz="1600" baseline="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candidato</a:t>
                      </a:r>
                      <a:endParaRPr lang="en-US" sz="1600" dirty="0"/>
                    </a:p>
                  </a:txBody>
                  <a:tcPr/>
                </a:tc>
                <a:tc>
                  <a:txBody>
                    <a:bodyPr/>
                    <a:lstStyle/>
                    <a:p>
                      <a:r>
                        <a:rPr lang="en-US" sz="1600" dirty="0" err="1" smtClean="0"/>
                        <a:t>Mamili</a:t>
                      </a:r>
                      <a:r>
                        <a:rPr lang="en-US" sz="1600" dirty="0" smtClean="0"/>
                        <a:t> </a:t>
                      </a:r>
                      <a:r>
                        <a:rPr lang="en-US" sz="1600" dirty="0" err="1" smtClean="0"/>
                        <a:t>ng</a:t>
                      </a:r>
                      <a:r>
                        <a:rPr lang="en-US" sz="1600" dirty="0" smtClean="0"/>
                        <a:t> </a:t>
                      </a:r>
                      <a:r>
                        <a:rPr lang="en-US" sz="1600" dirty="0" err="1" smtClean="0"/>
                        <a:t>magaling</a:t>
                      </a:r>
                      <a:r>
                        <a:rPr lang="en-US" sz="1600" baseline="0" dirty="0" smtClean="0"/>
                        <a:t> at </a:t>
                      </a:r>
                      <a:r>
                        <a:rPr lang="en-US" sz="1600" baseline="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punong</a:t>
                      </a:r>
                      <a:r>
                        <a:rPr lang="en-US" sz="1600" baseline="0" dirty="0" smtClean="0"/>
                        <a:t> barangay </a:t>
                      </a:r>
                      <a:r>
                        <a:rPr lang="en-US" sz="1600" baseline="0" dirty="0" err="1" smtClean="0"/>
                        <a:t>sa</a:t>
                      </a:r>
                      <a:r>
                        <a:rPr lang="en-US" sz="1600" baseline="0" dirty="0" smtClean="0"/>
                        <a:t> </a:t>
                      </a:r>
                      <a:r>
                        <a:rPr lang="en-US" sz="1600" baseline="0" dirty="0" err="1" smtClean="0"/>
                        <a:t>darating</a:t>
                      </a:r>
                      <a:r>
                        <a:rPr lang="en-US" sz="1600" baseline="0" dirty="0" smtClean="0"/>
                        <a:t> </a:t>
                      </a:r>
                      <a:r>
                        <a:rPr lang="en-US" sz="1600" baseline="0" dirty="0" err="1" smtClean="0"/>
                        <a:t>na</a:t>
                      </a:r>
                      <a:r>
                        <a:rPr lang="en-US" sz="1600" baseline="0" dirty="0" smtClean="0"/>
                        <a:t> </a:t>
                      </a:r>
                      <a:r>
                        <a:rPr lang="en-US" sz="1600" baseline="0" dirty="0" err="1" smtClean="0"/>
                        <a:t>halalan</a:t>
                      </a:r>
                      <a:endParaRPr lang="en-US" sz="1600" dirty="0"/>
                    </a:p>
                  </a:txBody>
                  <a:tcPr/>
                </a:tc>
                <a:tc>
                  <a:txBody>
                    <a:bodyPr/>
                    <a:lstStyle/>
                    <a:p>
                      <a:r>
                        <a:rPr lang="en-US" sz="160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pamamahala</a:t>
                      </a:r>
                      <a:endParaRPr lang="en-US" sz="1600" dirty="0"/>
                    </a:p>
                  </a:txBody>
                  <a:tcPr/>
                </a:tc>
              </a:tr>
              <a:tr h="370840">
                <a:tc>
                  <a:txBody>
                    <a:bodyPr/>
                    <a:lstStyle/>
                    <a:p>
                      <a:endParaRPr lang="en-US" sz="1600"/>
                    </a:p>
                  </a:txBody>
                  <a:tcPr/>
                </a:tc>
                <a:tc>
                  <a:txBody>
                    <a:bodyPr/>
                    <a:lstStyle/>
                    <a:p>
                      <a:r>
                        <a:rPr lang="en-US" sz="1600" dirty="0" err="1" smtClean="0"/>
                        <a:t>Bantayan</a:t>
                      </a:r>
                      <a:r>
                        <a:rPr lang="en-US" sz="1600" baseline="0" dirty="0" smtClean="0"/>
                        <a:t> </a:t>
                      </a:r>
                      <a:r>
                        <a:rPr lang="en-US" sz="1600" baseline="0" dirty="0" err="1" smtClean="0"/>
                        <a:t>ang</a:t>
                      </a:r>
                      <a:r>
                        <a:rPr lang="en-US" sz="1600" baseline="0" dirty="0" smtClean="0"/>
                        <a:t> </a:t>
                      </a:r>
                      <a:r>
                        <a:rPr lang="en-US" sz="1600" baseline="0" dirty="0" err="1" smtClean="0"/>
                        <a:t>kaban</a:t>
                      </a:r>
                      <a:r>
                        <a:rPr lang="en-US" sz="1600" baseline="0" dirty="0" smtClean="0"/>
                        <a:t> </a:t>
                      </a:r>
                      <a:r>
                        <a:rPr lang="en-US" sz="1600" baseline="0" dirty="0" err="1" smtClean="0"/>
                        <a:t>ng</a:t>
                      </a:r>
                      <a:r>
                        <a:rPr lang="en-US" sz="1600" baseline="0" dirty="0" smtClean="0"/>
                        <a:t> </a:t>
                      </a:r>
                      <a:r>
                        <a:rPr lang="en-US" sz="1600" baseline="0" dirty="0" err="1" smtClean="0"/>
                        <a:t>bayan</a:t>
                      </a:r>
                      <a:endParaRPr lang="en-US" sz="1600" dirty="0"/>
                    </a:p>
                  </a:txBody>
                  <a:tcPr/>
                </a:tc>
                <a:tc>
                  <a:txBody>
                    <a:bodyPr/>
                    <a:lstStyle/>
                    <a:p>
                      <a:r>
                        <a:rPr lang="en-US" sz="1600" dirty="0" err="1" smtClean="0"/>
                        <a:t>Lahat</a:t>
                      </a:r>
                      <a:r>
                        <a:rPr lang="en-US" sz="1600" dirty="0" smtClean="0"/>
                        <a:t> </a:t>
                      </a:r>
                      <a:r>
                        <a:rPr lang="en-US" sz="1600" dirty="0" err="1" smtClean="0"/>
                        <a:t>ng</a:t>
                      </a:r>
                      <a:r>
                        <a:rPr lang="en-US" sz="1600" dirty="0" smtClean="0"/>
                        <a:t> </a:t>
                      </a:r>
                      <a:r>
                        <a:rPr lang="en-US" sz="1600" dirty="0" err="1" smtClean="0"/>
                        <a:t>kalahok</a:t>
                      </a:r>
                      <a:r>
                        <a:rPr lang="en-US" sz="1600" baseline="0" dirty="0" smtClean="0"/>
                        <a:t> </a:t>
                      </a:r>
                      <a:r>
                        <a:rPr lang="en-US" sz="1600" baseline="0" dirty="0" err="1" smtClean="0"/>
                        <a:t>sa</a:t>
                      </a:r>
                      <a:r>
                        <a:rPr lang="en-US" sz="1600" baseline="0" dirty="0" smtClean="0"/>
                        <a:t> </a:t>
                      </a:r>
                      <a:r>
                        <a:rPr lang="en-US" sz="1600" baseline="0" dirty="0" err="1" smtClean="0"/>
                        <a:t>Pantawid</a:t>
                      </a:r>
                      <a:r>
                        <a:rPr lang="en-US" sz="1600" baseline="0" dirty="0" smtClean="0"/>
                        <a:t> ay </a:t>
                      </a:r>
                      <a:r>
                        <a:rPr lang="en-US" sz="1600" baseline="0" dirty="0" err="1" smtClean="0"/>
                        <a:t>dumalo</a:t>
                      </a:r>
                      <a:r>
                        <a:rPr lang="en-US" sz="1600" baseline="0" dirty="0" smtClean="0"/>
                        <a:t> </a:t>
                      </a:r>
                      <a:r>
                        <a:rPr lang="en-US" sz="1600" baseline="0" dirty="0" err="1" smtClean="0"/>
                        <a:t>sa</a:t>
                      </a:r>
                      <a:r>
                        <a:rPr lang="en-US" sz="1600" baseline="0" dirty="0" smtClean="0"/>
                        <a:t> Barangay Assembly at </a:t>
                      </a:r>
                      <a:r>
                        <a:rPr lang="en-US" sz="1600" baseline="0" dirty="0" err="1" smtClean="0"/>
                        <a:t>nagtanong</a:t>
                      </a:r>
                      <a:r>
                        <a:rPr lang="en-US" sz="1600" baseline="0" dirty="0" smtClean="0"/>
                        <a:t> </a:t>
                      </a:r>
                      <a:r>
                        <a:rPr lang="en-US" sz="1600" baseline="0" dirty="0" err="1" smtClean="0"/>
                        <a:t>sa</a:t>
                      </a:r>
                      <a:r>
                        <a:rPr lang="en-US" sz="1600" baseline="0" dirty="0" smtClean="0"/>
                        <a:t> </a:t>
                      </a:r>
                      <a:r>
                        <a:rPr lang="en-US" sz="1600" baseline="0" dirty="0" err="1" smtClean="0"/>
                        <a:t>proyekto</a:t>
                      </a:r>
                      <a:r>
                        <a:rPr lang="en-US" sz="1600" baseline="0" dirty="0" smtClean="0"/>
                        <a:t> </a:t>
                      </a:r>
                      <a:r>
                        <a:rPr lang="en-US" sz="1600" baseline="0" dirty="0" err="1" smtClean="0"/>
                        <a:t>ng</a:t>
                      </a:r>
                      <a:r>
                        <a:rPr lang="en-US" sz="1600" baseline="0" dirty="0" smtClean="0"/>
                        <a:t> </a:t>
                      </a:r>
                      <a:r>
                        <a:rPr lang="en-US" sz="1600" baseline="0" dirty="0" err="1" smtClean="0"/>
                        <a:t>brgy</a:t>
                      </a:r>
                      <a:endParaRPr lang="en-US" sz="1600" dirty="0"/>
                    </a:p>
                  </a:txBody>
                  <a:tcPr/>
                </a:tc>
                <a:tc>
                  <a:txBody>
                    <a:bodyPr/>
                    <a:lstStyle/>
                    <a:p>
                      <a:r>
                        <a:rPr lang="en-US" sz="1600" dirty="0" err="1" smtClean="0"/>
                        <a:t>Sumali</a:t>
                      </a:r>
                      <a:r>
                        <a:rPr lang="en-US" sz="1600" dirty="0" smtClean="0"/>
                        <a:t> </a:t>
                      </a:r>
                      <a:r>
                        <a:rPr lang="en-US" sz="1600" dirty="0" err="1" smtClean="0"/>
                        <a:t>sa</a:t>
                      </a:r>
                      <a:r>
                        <a:rPr lang="en-US" sz="1600" dirty="0" smtClean="0"/>
                        <a:t> Barangay Assembly at </a:t>
                      </a:r>
                      <a:r>
                        <a:rPr lang="en-US" sz="1600" dirty="0" err="1" smtClean="0"/>
                        <a:t>alamin</a:t>
                      </a:r>
                      <a:r>
                        <a:rPr lang="en-US" sz="1600" baseline="0" dirty="0" smtClean="0"/>
                        <a:t> </a:t>
                      </a:r>
                      <a:r>
                        <a:rPr lang="en-US" sz="1600" baseline="0" dirty="0" err="1" smtClean="0"/>
                        <a:t>ang</a:t>
                      </a:r>
                      <a:r>
                        <a:rPr lang="en-US" sz="1600" baseline="0" dirty="0" smtClean="0"/>
                        <a:t> </a:t>
                      </a:r>
                      <a:r>
                        <a:rPr lang="en-US" sz="1600" baseline="0" dirty="0" err="1" smtClean="0"/>
                        <a:t>pera</a:t>
                      </a:r>
                      <a:r>
                        <a:rPr lang="en-US" sz="1600" baseline="0" dirty="0" smtClean="0"/>
                        <a:t> </a:t>
                      </a:r>
                      <a:r>
                        <a:rPr lang="en-US" sz="1600" baseline="0" dirty="0" err="1" smtClean="0"/>
                        <a:t>ng</a:t>
                      </a:r>
                      <a:r>
                        <a:rPr lang="en-US" sz="1600" baseline="0" dirty="0" smtClean="0"/>
                        <a:t> barangay at </a:t>
                      </a:r>
                      <a:r>
                        <a:rPr lang="en-US" sz="1600" baseline="0" dirty="0" err="1" smtClean="0"/>
                        <a:t>saan</a:t>
                      </a:r>
                      <a:r>
                        <a:rPr lang="en-US" sz="1600" baseline="0" dirty="0" smtClean="0"/>
                        <a:t> </a:t>
                      </a:r>
                      <a:r>
                        <a:rPr lang="en-US" sz="1600" baseline="0" dirty="0" err="1" smtClean="0"/>
                        <a:t>ito</a:t>
                      </a:r>
                      <a:r>
                        <a:rPr lang="en-US" sz="1600" baseline="0" dirty="0" smtClean="0"/>
                        <a:t> </a:t>
                      </a:r>
                      <a:r>
                        <a:rPr lang="en-US" sz="1600" baseline="0" dirty="0" err="1" smtClean="0"/>
                        <a:t>ginastos</a:t>
                      </a:r>
                      <a:endParaRPr lang="en-US" sz="1600" dirty="0"/>
                    </a:p>
                  </a:txBody>
                  <a:tcPr/>
                </a:tc>
                <a:tc>
                  <a:txBody>
                    <a:bodyPr/>
                    <a:lstStyle/>
                    <a:p>
                      <a:r>
                        <a:rPr lang="en-US" sz="1600" dirty="0" err="1" smtClean="0"/>
                        <a:t>Tumawag</a:t>
                      </a:r>
                      <a:r>
                        <a:rPr lang="en-US" sz="1600" dirty="0" smtClean="0"/>
                        <a:t> </a:t>
                      </a:r>
                      <a:r>
                        <a:rPr lang="en-US" sz="1600" dirty="0" err="1" smtClean="0"/>
                        <a:t>ng</a:t>
                      </a:r>
                      <a:r>
                        <a:rPr lang="en-US" sz="1600" baseline="0" dirty="0" smtClean="0"/>
                        <a:t> Barangay Assembly at </a:t>
                      </a:r>
                      <a:r>
                        <a:rPr lang="en-US" sz="1600" baseline="0" dirty="0" err="1" smtClean="0"/>
                        <a:t>handang</a:t>
                      </a:r>
                      <a:r>
                        <a:rPr lang="en-US" sz="1600" baseline="0" dirty="0" smtClean="0"/>
                        <a:t> </a:t>
                      </a:r>
                      <a:r>
                        <a:rPr lang="en-US" sz="1600" baseline="0" dirty="0" err="1" smtClean="0"/>
                        <a:t>ihayag</a:t>
                      </a:r>
                      <a:r>
                        <a:rPr lang="en-US" sz="1600" baseline="0" dirty="0" smtClean="0"/>
                        <a:t> </a:t>
                      </a:r>
                      <a:r>
                        <a:rPr lang="en-US" sz="1600" baseline="0" dirty="0" err="1" smtClean="0"/>
                        <a:t>ang</a:t>
                      </a:r>
                      <a:r>
                        <a:rPr lang="en-US" sz="1600" baseline="0" dirty="0" smtClean="0"/>
                        <a:t> </a:t>
                      </a:r>
                      <a:r>
                        <a:rPr lang="en-US" sz="1600" baseline="0" dirty="0" err="1" smtClean="0"/>
                        <a:t>mga</a:t>
                      </a:r>
                      <a:r>
                        <a:rPr lang="en-US" sz="1600" baseline="0" dirty="0" smtClean="0"/>
                        <a:t> </a:t>
                      </a:r>
                      <a:r>
                        <a:rPr lang="en-US" sz="1600" baseline="0" dirty="0" err="1" smtClean="0"/>
                        <a:t>proyekto</a:t>
                      </a:r>
                      <a:r>
                        <a:rPr lang="en-US" sz="1600" baseline="0" dirty="0" smtClean="0"/>
                        <a:t> at budget</a:t>
                      </a:r>
                      <a:endParaRPr lang="en-US" sz="1600" dirty="0"/>
                    </a:p>
                  </a:txBody>
                  <a:tcPr/>
                </a:tc>
              </a:tr>
            </a:tbl>
          </a:graphicData>
        </a:graphic>
      </p:graphicFrame>
      <p:sp>
        <p:nvSpPr>
          <p:cNvPr id="4" name="TextBox 3"/>
          <p:cNvSpPr txBox="1"/>
          <p:nvPr/>
        </p:nvSpPr>
        <p:spPr>
          <a:xfrm>
            <a:off x="2286000" y="2337486"/>
            <a:ext cx="4574266" cy="523220"/>
          </a:xfrm>
          <a:prstGeom prst="rect">
            <a:avLst/>
          </a:prstGeom>
          <a:noFill/>
        </p:spPr>
        <p:txBody>
          <a:bodyPr wrap="none" rtlCol="0">
            <a:spAutoFit/>
          </a:bodyPr>
          <a:lstStyle/>
          <a:p>
            <a:r>
              <a:rPr lang="en-US" sz="2800" b="1" dirty="0" smtClean="0">
                <a:solidFill>
                  <a:srgbClr val="F79646">
                    <a:lumMod val="75000"/>
                  </a:srgbClr>
                </a:solidFill>
              </a:rPr>
              <a:t>ANG PLANO NG PAMAYANAN</a:t>
            </a:r>
            <a:endParaRPr lang="en-US" sz="2800" b="1" dirty="0">
              <a:solidFill>
                <a:srgbClr val="F79646">
                  <a:lumMod val="75000"/>
                </a:srgbClr>
              </a:solidFill>
            </a:endParaRPr>
          </a:p>
        </p:txBody>
      </p:sp>
      <p:cxnSp>
        <p:nvCxnSpPr>
          <p:cNvPr id="6" name="Straight Connector 5"/>
          <p:cNvCxnSpPr/>
          <p:nvPr/>
        </p:nvCxnSpPr>
        <p:spPr>
          <a:xfrm>
            <a:off x="370701" y="2337486"/>
            <a:ext cx="838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7</a:t>
            </a:fld>
            <a:endParaRPr lang="en-US">
              <a:solidFill>
                <a:prstClr val="black">
                  <a:tint val="75000"/>
                </a:prstClr>
              </a:solidFill>
            </a:endParaRPr>
          </a:p>
        </p:txBody>
      </p:sp>
      <p:sp>
        <p:nvSpPr>
          <p:cNvPr id="8" name="TextBox 7"/>
          <p:cNvSpPr txBox="1"/>
          <p:nvPr/>
        </p:nvSpPr>
        <p:spPr>
          <a:xfrm rot="19269596">
            <a:off x="1464304" y="2719252"/>
            <a:ext cx="5539209" cy="1200329"/>
          </a:xfrm>
          <a:prstGeom prst="rect">
            <a:avLst/>
          </a:prstGeom>
          <a:noFill/>
        </p:spPr>
        <p:txBody>
          <a:bodyPr wrap="none" rtlCol="0">
            <a:spAutoFit/>
          </a:bodyPr>
          <a:lstStyle/>
          <a:p>
            <a:r>
              <a:rPr lang="en-PH" sz="7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SAMPLE ONLY</a:t>
            </a:r>
            <a:endParaRPr lang="en-PH"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462653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3164205"/>
              </p:ext>
            </p:extLst>
          </p:nvPr>
        </p:nvGraphicFramePr>
        <p:xfrm>
          <a:off x="381000" y="304800"/>
          <a:ext cx="8305800" cy="6019800"/>
        </p:xfrm>
        <a:graphic>
          <a:graphicData uri="http://schemas.openxmlformats.org/drawingml/2006/table">
            <a:tbl>
              <a:tblPr firstRow="1" bandRow="1">
                <a:tableStyleId>{5C22544A-7EE6-4342-B048-85BDC9FD1C3A}</a:tableStyleId>
              </a:tblPr>
              <a:tblGrid>
                <a:gridCol w="762000"/>
                <a:gridCol w="2057400"/>
                <a:gridCol w="3124200"/>
                <a:gridCol w="1295400"/>
                <a:gridCol w="1066800"/>
              </a:tblGrid>
              <a:tr h="370840">
                <a:tc gridSpan="5">
                  <a:txBody>
                    <a:bodyPr/>
                    <a:lstStyle/>
                    <a:p>
                      <a:pPr algn="ctr"/>
                      <a:r>
                        <a:rPr lang="en-US" dirty="0" smtClean="0">
                          <a:solidFill>
                            <a:schemeClr val="tx1"/>
                          </a:solidFill>
                        </a:rPr>
                        <a:t>INTERFACE</a:t>
                      </a:r>
                      <a:r>
                        <a:rPr lang="en-US" baseline="0" dirty="0" smtClean="0">
                          <a:solidFill>
                            <a:schemeClr val="tx1"/>
                          </a:solidFill>
                        </a:rPr>
                        <a:t> MEETING ACTION PLAN - RHU</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0840">
                <a:tc>
                  <a:txBody>
                    <a:bodyPr/>
                    <a:lstStyle/>
                    <a:p>
                      <a:pPr algn="ctr"/>
                      <a:r>
                        <a:rPr lang="en-US" b="1" dirty="0" smtClean="0">
                          <a:solidFill>
                            <a:schemeClr val="tx1"/>
                          </a:solidFill>
                        </a:rPr>
                        <a:t>No</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Indicator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Action to be Taken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By Whom</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smtClean="0">
                          <a:solidFill>
                            <a:schemeClr val="tx1"/>
                          </a:solidFill>
                        </a:rPr>
                        <a:t>When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a:txBody>
                    <a:bodyPr/>
                    <a:lstStyle/>
                    <a:p>
                      <a:pPr algn="ctr"/>
                      <a:r>
                        <a:rPr lang="en-US" sz="1600" dirty="0" smtClean="0">
                          <a:solidFill>
                            <a:schemeClr val="tx1"/>
                          </a:solidFill>
                        </a:rPr>
                        <a:t>1</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600" dirty="0">
                          <a:effectLst/>
                          <a:latin typeface="Arial"/>
                          <a:ea typeface="Calibri"/>
                          <a:cs typeface="Times New Roman"/>
                        </a:rPr>
                        <a:t>Availability of Doctor</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itchFamily="34" charset="0"/>
                        <a:buChar char="•"/>
                      </a:pPr>
                      <a:r>
                        <a:rPr lang="en-US" sz="1600" dirty="0" smtClean="0">
                          <a:solidFill>
                            <a:schemeClr val="tx1"/>
                          </a:solidFill>
                        </a:rPr>
                        <a:t>Hire contractual doctor</a:t>
                      </a:r>
                    </a:p>
                    <a:p>
                      <a:pPr marL="285750" indent="-285750" algn="l">
                        <a:buFont typeface="Arial" pitchFamily="34" charset="0"/>
                        <a:buChar char="•"/>
                      </a:pPr>
                      <a:r>
                        <a:rPr lang="en-US" sz="1600" dirty="0" smtClean="0">
                          <a:solidFill>
                            <a:schemeClr val="tx1"/>
                          </a:solidFill>
                        </a:rPr>
                        <a:t>Tap interns/clerks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solidFill>
                            <a:schemeClr val="tx1"/>
                          </a:solidFill>
                        </a:rPr>
                        <a:t>MHO/LGU</a:t>
                      </a:r>
                    </a:p>
                    <a:p>
                      <a:pPr algn="ctr"/>
                      <a:r>
                        <a:rPr lang="en-US" sz="1600" dirty="0" smtClean="0">
                          <a:solidFill>
                            <a:schemeClr val="tx1"/>
                          </a:solidFill>
                        </a:rPr>
                        <a:t>MHO/ R1MC-LNU</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solidFill>
                            <a:schemeClr val="tx1"/>
                          </a:solidFill>
                        </a:rPr>
                        <a:t>2014</a:t>
                      </a:r>
                    </a:p>
                    <a:p>
                      <a:pPr algn="ctr"/>
                      <a:r>
                        <a:rPr lang="en-US" sz="1600" dirty="0" smtClean="0">
                          <a:solidFill>
                            <a:schemeClr val="tx1"/>
                          </a:solidFill>
                        </a:rPr>
                        <a:t>Dec 2013</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600" dirty="0" smtClean="0">
                          <a:solidFill>
                            <a:schemeClr val="tx1"/>
                          </a:solidFill>
                        </a:rPr>
                        <a:t>2</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600">
                          <a:effectLst/>
                          <a:latin typeface="Arial"/>
                          <a:ea typeface="Calibri"/>
                          <a:cs typeface="Times New Roman"/>
                        </a:rPr>
                        <a:t>Availability of Nurse</a:t>
                      </a:r>
                      <a:endParaRPr lang="en-US" sz="16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tx1"/>
                          </a:solidFill>
                        </a:rPr>
                        <a:t>Wireless Access on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600" dirty="0" smtClean="0">
                          <a:solidFill>
                            <a:schemeClr val="tx1"/>
                          </a:solidFill>
                        </a:rPr>
                        <a:t>3</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600">
                          <a:effectLst/>
                          <a:latin typeface="Arial"/>
                          <a:ea typeface="Calibri"/>
                          <a:cs typeface="Times New Roman"/>
                        </a:rPr>
                        <a:t>Staff Behavior/ Attitude</a:t>
                      </a:r>
                      <a:endParaRPr lang="en-US" sz="16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itchFamily="34" charset="0"/>
                        <a:buChar char="•"/>
                      </a:pPr>
                      <a:r>
                        <a:rPr lang="en-US" sz="1600" dirty="0" smtClean="0">
                          <a:solidFill>
                            <a:schemeClr val="tx1"/>
                          </a:solidFill>
                        </a:rPr>
                        <a:t>Discuss orientation on client service</a:t>
                      </a:r>
                    </a:p>
                    <a:p>
                      <a:pPr marL="285750" indent="-285750" algn="l">
                        <a:buFont typeface="Arial" pitchFamily="34" charset="0"/>
                        <a:buChar char="•"/>
                      </a:pPr>
                      <a:r>
                        <a:rPr lang="en-US" sz="1600" dirty="0" smtClean="0">
                          <a:solidFill>
                            <a:schemeClr val="tx1"/>
                          </a:solidFill>
                        </a:rPr>
                        <a:t>Need to bring Family No. to RHU</a:t>
                      </a:r>
                    </a:p>
                    <a:p>
                      <a:pPr marL="285750" indent="-285750" algn="l">
                        <a:buFont typeface="Arial" pitchFamily="34" charset="0"/>
                        <a:buChar char="•"/>
                      </a:pPr>
                      <a:endParaRPr lang="en-US" sz="1600" dirty="0" smtClean="0">
                        <a:solidFill>
                          <a:schemeClr val="tx1"/>
                        </a:solidFill>
                      </a:endParaRPr>
                    </a:p>
                    <a:p>
                      <a:pPr marL="285750" indent="-285750" algn="l">
                        <a:buFont typeface="Arial" pitchFamily="34" charset="0"/>
                        <a:buChar char="•"/>
                      </a:pPr>
                      <a:r>
                        <a:rPr lang="en-US" sz="1600" dirty="0" err="1" smtClean="0">
                          <a:solidFill>
                            <a:schemeClr val="tx1"/>
                          </a:solidFill>
                        </a:rPr>
                        <a:t>Bawal</a:t>
                      </a:r>
                      <a:r>
                        <a:rPr lang="en-US" sz="1600" dirty="0" smtClean="0">
                          <a:solidFill>
                            <a:schemeClr val="tx1"/>
                          </a:solidFill>
                        </a:rPr>
                        <a:t> </a:t>
                      </a:r>
                      <a:r>
                        <a:rPr lang="en-US" sz="1600" dirty="0" err="1" smtClean="0">
                          <a:solidFill>
                            <a:schemeClr val="tx1"/>
                          </a:solidFill>
                        </a:rPr>
                        <a:t>nakasimangot</a:t>
                      </a:r>
                      <a:r>
                        <a:rPr lang="en-US" sz="1600" dirty="0" smtClean="0">
                          <a:solidFill>
                            <a:schemeClr val="tx1"/>
                          </a:solidFill>
                        </a:rPr>
                        <a:t>! </a:t>
                      </a:r>
                      <a:r>
                        <a:rPr lang="en-US" sz="1600" dirty="0" smtClean="0">
                          <a:solidFill>
                            <a:schemeClr val="tx1"/>
                          </a:solidFill>
                          <a:sym typeface="Wingdings"/>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solidFill>
                            <a:schemeClr val="tx1"/>
                          </a:solidFill>
                        </a:rPr>
                        <a:t>Recite/MHO</a:t>
                      </a:r>
                    </a:p>
                    <a:p>
                      <a:pPr algn="ctr"/>
                      <a:endParaRPr lang="en-US" sz="1600" dirty="0" smtClean="0">
                        <a:solidFill>
                          <a:schemeClr val="tx1"/>
                        </a:solidFill>
                      </a:endParaRPr>
                    </a:p>
                    <a:p>
                      <a:pPr algn="ctr"/>
                      <a:r>
                        <a:rPr lang="en-US" sz="1600" dirty="0" smtClean="0">
                          <a:solidFill>
                            <a:schemeClr val="tx1"/>
                          </a:solidFill>
                        </a:rPr>
                        <a:t>Beneficiaries</a:t>
                      </a:r>
                    </a:p>
                    <a:p>
                      <a:pPr algn="ctr"/>
                      <a:endParaRPr lang="en-US" sz="1600" dirty="0" smtClean="0">
                        <a:solidFill>
                          <a:schemeClr val="tx1"/>
                        </a:solidFill>
                      </a:endParaRPr>
                    </a:p>
                    <a:p>
                      <a:pPr algn="ctr"/>
                      <a:endParaRPr lang="en-US" sz="1600" dirty="0" smtClean="0">
                        <a:solidFill>
                          <a:schemeClr val="tx1"/>
                        </a:solidFill>
                      </a:endParaRPr>
                    </a:p>
                    <a:p>
                      <a:pPr algn="ctr"/>
                      <a:r>
                        <a:rPr lang="en-US" sz="1600" dirty="0" smtClean="0">
                          <a:solidFill>
                            <a:schemeClr val="tx1"/>
                          </a:solidFill>
                        </a:rPr>
                        <a:t>MHO/RHU Staff</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solidFill>
                            <a:schemeClr val="tx1"/>
                          </a:solidFill>
                        </a:rPr>
                        <a:t>Nov 2013</a:t>
                      </a:r>
                    </a:p>
                    <a:p>
                      <a:pPr algn="ctr"/>
                      <a:endParaRPr lang="en-US" sz="1600" dirty="0" smtClean="0">
                        <a:solidFill>
                          <a:schemeClr val="tx1"/>
                        </a:solidFill>
                      </a:endParaRPr>
                    </a:p>
                    <a:p>
                      <a:pPr algn="ctr"/>
                      <a:r>
                        <a:rPr lang="en-US" sz="1600" dirty="0" smtClean="0">
                          <a:solidFill>
                            <a:schemeClr val="tx1"/>
                          </a:solidFill>
                        </a:rPr>
                        <a:t>When going to RHU</a:t>
                      </a:r>
                    </a:p>
                    <a:p>
                      <a:pPr algn="ctr"/>
                      <a:r>
                        <a:rPr lang="en-US" sz="1600" dirty="0" smtClean="0">
                          <a:solidFill>
                            <a:schemeClr val="tx1"/>
                          </a:solidFill>
                        </a:rPr>
                        <a:t>ASAP</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600" dirty="0" smtClean="0">
                          <a:solidFill>
                            <a:schemeClr val="tx1"/>
                          </a:solidFill>
                        </a:rPr>
                        <a:t>4</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600">
                          <a:effectLst/>
                          <a:latin typeface="Arial"/>
                          <a:ea typeface="Calibri"/>
                          <a:cs typeface="Times New Roman"/>
                        </a:rPr>
                        <a:t>Availability of Immunization</a:t>
                      </a:r>
                      <a:endParaRPr lang="en-US" sz="16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itchFamily="34" charset="0"/>
                        <a:buChar char="•"/>
                      </a:pPr>
                      <a:r>
                        <a:rPr lang="en-US" sz="1600" dirty="0" smtClean="0">
                          <a:solidFill>
                            <a:schemeClr val="tx1"/>
                          </a:solidFill>
                        </a:rPr>
                        <a:t>All immunizations to be taken</a:t>
                      </a:r>
                      <a:r>
                        <a:rPr lang="en-US" sz="1600" baseline="0" dirty="0" smtClean="0">
                          <a:solidFill>
                            <a:schemeClr val="tx1"/>
                          </a:solidFill>
                        </a:rPr>
                        <a:t> at BHS</a:t>
                      </a:r>
                    </a:p>
                    <a:p>
                      <a:pPr marL="285750" indent="-285750" algn="l">
                        <a:buFont typeface="Arial" pitchFamily="34" charset="0"/>
                        <a:buChar char="•"/>
                      </a:pPr>
                      <a:r>
                        <a:rPr lang="en-US" sz="1600" baseline="0" dirty="0" smtClean="0">
                          <a:solidFill>
                            <a:schemeClr val="tx1"/>
                          </a:solidFill>
                        </a:rPr>
                        <a:t>Update form for change of facility if needed</a:t>
                      </a:r>
                    </a:p>
                    <a:p>
                      <a:pPr marL="285750" indent="-285750" algn="l">
                        <a:buFont typeface="Arial" pitchFamily="34" charset="0"/>
                        <a:buChar char="•"/>
                      </a:pPr>
                      <a:r>
                        <a:rPr lang="en-US" sz="1600" baseline="0" dirty="0" smtClean="0">
                          <a:solidFill>
                            <a:schemeClr val="tx1"/>
                          </a:solidFill>
                        </a:rPr>
                        <a:t>Remove donation box</a:t>
                      </a:r>
                    </a:p>
                    <a:p>
                      <a:pPr marL="285750" indent="-285750" algn="l">
                        <a:buFont typeface="Arial" pitchFamily="34" charset="0"/>
                        <a:buChar char="•"/>
                      </a:pPr>
                      <a:endParaRPr lang="en-US" sz="1600" baseline="0" dirty="0" smtClean="0">
                        <a:solidFill>
                          <a:schemeClr val="tx1"/>
                        </a:solidFill>
                      </a:endParaRPr>
                    </a:p>
                    <a:p>
                      <a:pPr marL="285750" indent="-285750" algn="l">
                        <a:buFont typeface="Arial" pitchFamily="34" charset="0"/>
                        <a:buChar char="•"/>
                      </a:pPr>
                      <a:r>
                        <a:rPr lang="en-US" sz="1600" baseline="0" dirty="0" smtClean="0">
                          <a:solidFill>
                            <a:schemeClr val="tx1"/>
                          </a:solidFill>
                        </a:rPr>
                        <a:t>Tarpaulin announcement “Free immunization”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solidFill>
                            <a:schemeClr val="tx1"/>
                          </a:solidFill>
                        </a:rPr>
                        <a:t>PL/ Beneficiaries</a:t>
                      </a:r>
                    </a:p>
                    <a:p>
                      <a:pPr algn="ctr"/>
                      <a:r>
                        <a:rPr lang="en-US" sz="1600" dirty="0" smtClean="0">
                          <a:solidFill>
                            <a:schemeClr val="tx1"/>
                          </a:solidFill>
                        </a:rPr>
                        <a:t>ML/PL/ Beneficiaries</a:t>
                      </a:r>
                    </a:p>
                    <a:p>
                      <a:pPr algn="ctr"/>
                      <a:r>
                        <a:rPr lang="en-US" sz="1600" dirty="0" smtClean="0">
                          <a:solidFill>
                            <a:schemeClr val="tx1"/>
                          </a:solidFill>
                        </a:rPr>
                        <a:t>MHO/ Midwife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MHO/ Midwife</a:t>
                      </a:r>
                    </a:p>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solidFill>
                            <a:schemeClr val="tx1"/>
                          </a:solidFill>
                        </a:rPr>
                        <a:t>ASAP</a:t>
                      </a:r>
                    </a:p>
                    <a:p>
                      <a:pPr algn="ctr"/>
                      <a:endParaRPr lang="en-US" sz="1600" dirty="0" smtClean="0">
                        <a:solidFill>
                          <a:schemeClr val="tx1"/>
                        </a:solidFill>
                      </a:endParaRPr>
                    </a:p>
                    <a:p>
                      <a:pPr algn="ctr"/>
                      <a:r>
                        <a:rPr lang="en-US" sz="1600" dirty="0" smtClean="0">
                          <a:solidFill>
                            <a:schemeClr val="tx1"/>
                          </a:solidFill>
                        </a:rPr>
                        <a:t>Nov</a:t>
                      </a:r>
                      <a:r>
                        <a:rPr lang="en-US" sz="1600" baseline="0" dirty="0" smtClean="0">
                          <a:solidFill>
                            <a:schemeClr val="tx1"/>
                          </a:solidFill>
                        </a:rPr>
                        <a:t> – Dec 2013</a:t>
                      </a:r>
                      <a:endParaRPr lang="en-US" sz="1600" dirty="0" smtClean="0">
                        <a:solidFill>
                          <a:schemeClr val="tx1"/>
                        </a:solidFill>
                      </a:endParaRPr>
                    </a:p>
                    <a:p>
                      <a:pPr algn="ctr"/>
                      <a:endParaRPr lang="en-US" sz="1600" dirty="0" smtClean="0">
                        <a:solidFill>
                          <a:schemeClr val="tx1"/>
                        </a:solidFill>
                      </a:endParaRPr>
                    </a:p>
                    <a:p>
                      <a:pPr algn="ctr"/>
                      <a:r>
                        <a:rPr lang="en-US" sz="1600" dirty="0" smtClean="0">
                          <a:solidFill>
                            <a:schemeClr val="tx1"/>
                          </a:solidFill>
                        </a:rPr>
                        <a:t>ASAP</a:t>
                      </a:r>
                    </a:p>
                    <a:p>
                      <a:pPr algn="ctr"/>
                      <a:endParaRPr lang="en-US" sz="1600" dirty="0" smtClean="0">
                        <a:solidFill>
                          <a:schemeClr val="tx1"/>
                        </a:solidFill>
                      </a:endParaRPr>
                    </a:p>
                    <a:p>
                      <a:pPr algn="ctr"/>
                      <a:r>
                        <a:rPr lang="en-US" sz="1600" dirty="0" smtClean="0">
                          <a:solidFill>
                            <a:schemeClr val="tx1"/>
                          </a:solidFill>
                        </a:rPr>
                        <a:t>Jan 2014</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Slide Number Placeholder 2"/>
          <p:cNvSpPr>
            <a:spLocks noGrp="1"/>
          </p:cNvSpPr>
          <p:nvPr>
            <p:ph type="sldNum" sz="quarter" idx="12"/>
          </p:nvPr>
        </p:nvSpPr>
        <p:spPr/>
        <p:txBody>
          <a:bodyPr/>
          <a:lstStyle/>
          <a:p>
            <a:fld id="{3F2FEDDA-4017-4C4C-948C-D7BEC57212F0}" type="slidenum">
              <a:rPr lang="en-PH" smtClean="0">
                <a:solidFill>
                  <a:prstClr val="black">
                    <a:tint val="75000"/>
                  </a:prstClr>
                </a:solidFill>
              </a:rPr>
              <a:pPr/>
              <a:t>8</a:t>
            </a:fld>
            <a:endParaRPr lang="en-PH">
              <a:solidFill>
                <a:prstClr val="black">
                  <a:tint val="75000"/>
                </a:prstClr>
              </a:solidFill>
            </a:endParaRPr>
          </a:p>
        </p:txBody>
      </p:sp>
      <p:sp>
        <p:nvSpPr>
          <p:cNvPr id="4" name="TextBox 3"/>
          <p:cNvSpPr txBox="1"/>
          <p:nvPr/>
        </p:nvSpPr>
        <p:spPr>
          <a:xfrm rot="19269596">
            <a:off x="1464304" y="2719252"/>
            <a:ext cx="5539209" cy="1200329"/>
          </a:xfrm>
          <a:prstGeom prst="rect">
            <a:avLst/>
          </a:prstGeom>
          <a:noFill/>
        </p:spPr>
        <p:txBody>
          <a:bodyPr wrap="none" rtlCol="0">
            <a:spAutoFit/>
          </a:bodyPr>
          <a:lstStyle/>
          <a:p>
            <a:r>
              <a:rPr lang="en-PH" sz="7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SAMPLE ONLY</a:t>
            </a:r>
            <a:endParaRPr lang="en-PH"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Tree>
    <p:extLst>
      <p:ext uri="{BB962C8B-B14F-4D97-AF65-F5344CB8AC3E}">
        <p14:creationId xmlns:p14="http://schemas.microsoft.com/office/powerpoint/2010/main" val="3522424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i-Pantawid eFDS 12</a:t>
            </a:r>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FD1F5157-FDDE-4CDF-8D20-C3A8F46CEA9B}" type="slidenum">
              <a:rPr lang="en-US" smtClean="0">
                <a:solidFill>
                  <a:prstClr val="black">
                    <a:tint val="75000"/>
                  </a:prstClr>
                </a:solidFill>
              </a:rPr>
              <a:pPr/>
              <a:t>9</a:t>
            </a:fld>
            <a:endParaRPr lang="en-US" dirty="0">
              <a:solidFill>
                <a:prstClr val="black">
                  <a:tint val="7500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3447"/>
            <a:ext cx="5413907" cy="683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981200" y="2309917"/>
            <a:ext cx="1810111"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Sanhi</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ng</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tagumpay</a:t>
            </a:r>
            <a:endParaRPr lang="en-PH" sz="1400" b="1" dirty="0">
              <a:solidFill>
                <a:srgbClr val="C00000"/>
              </a:solidFill>
              <a:latin typeface="Comic Sans MS" pitchFamily="66" charset="0"/>
            </a:endParaRPr>
          </a:p>
        </p:txBody>
      </p:sp>
      <p:sp>
        <p:nvSpPr>
          <p:cNvPr id="14" name="TextBox 13"/>
          <p:cNvSpPr txBox="1"/>
          <p:nvPr/>
        </p:nvSpPr>
        <p:spPr>
          <a:xfrm>
            <a:off x="4895489" y="1905000"/>
            <a:ext cx="814647"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Layunin</a:t>
            </a:r>
            <a:endParaRPr lang="en-PH" sz="1400" b="1" dirty="0">
              <a:solidFill>
                <a:srgbClr val="C00000"/>
              </a:solidFill>
              <a:latin typeface="Comic Sans MS" pitchFamily="66" charset="0"/>
            </a:endParaRPr>
          </a:p>
        </p:txBody>
      </p:sp>
      <p:sp>
        <p:nvSpPr>
          <p:cNvPr id="15" name="TextBox 14"/>
          <p:cNvSpPr txBox="1"/>
          <p:nvPr/>
        </p:nvSpPr>
        <p:spPr>
          <a:xfrm>
            <a:off x="6211899" y="225623"/>
            <a:ext cx="950901"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Pangarap</a:t>
            </a:r>
            <a:endParaRPr lang="en-PH" sz="1400" b="1" dirty="0">
              <a:solidFill>
                <a:srgbClr val="C00000"/>
              </a:solidFill>
              <a:latin typeface="Comic Sans MS" pitchFamily="66" charset="0"/>
            </a:endParaRPr>
          </a:p>
        </p:txBody>
      </p:sp>
      <p:sp>
        <p:nvSpPr>
          <p:cNvPr id="16" name="TextBox 15"/>
          <p:cNvSpPr txBox="1"/>
          <p:nvPr/>
        </p:nvSpPr>
        <p:spPr>
          <a:xfrm>
            <a:off x="2492870" y="5867400"/>
            <a:ext cx="1393330"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kailangan</a:t>
            </a:r>
            <a:endParaRPr lang="en-PH" sz="1400" b="1" dirty="0">
              <a:solidFill>
                <a:srgbClr val="C00000"/>
              </a:solidFill>
              <a:latin typeface="Comic Sans MS" pitchFamily="66" charset="0"/>
            </a:endParaRPr>
          </a:p>
        </p:txBody>
      </p:sp>
      <p:sp>
        <p:nvSpPr>
          <p:cNvPr id="17" name="TextBox 16"/>
          <p:cNvSpPr txBox="1"/>
          <p:nvPr/>
        </p:nvSpPr>
        <p:spPr>
          <a:xfrm>
            <a:off x="2645270" y="5029200"/>
            <a:ext cx="1263487"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hadlang</a:t>
            </a:r>
            <a:endParaRPr lang="en-PH" sz="1400" b="1" dirty="0">
              <a:solidFill>
                <a:srgbClr val="C00000"/>
              </a:solidFill>
              <a:latin typeface="Comic Sans MS" pitchFamily="66" charset="0"/>
            </a:endParaRPr>
          </a:p>
        </p:txBody>
      </p:sp>
      <p:sp>
        <p:nvSpPr>
          <p:cNvPr id="18" name="TextBox 17"/>
          <p:cNvSpPr txBox="1"/>
          <p:nvPr/>
        </p:nvSpPr>
        <p:spPr>
          <a:xfrm>
            <a:off x="4370294" y="3177988"/>
            <a:ext cx="1176925"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gawain</a:t>
            </a:r>
            <a:endParaRPr lang="en-PH" sz="1400" b="1" dirty="0">
              <a:solidFill>
                <a:srgbClr val="C00000"/>
              </a:solidFill>
              <a:latin typeface="Comic Sans MS" pitchFamily="66" charset="0"/>
            </a:endParaRPr>
          </a:p>
        </p:txBody>
      </p:sp>
      <p:sp>
        <p:nvSpPr>
          <p:cNvPr id="19" name="TextBox 18"/>
          <p:cNvSpPr txBox="1"/>
          <p:nvPr/>
        </p:nvSpPr>
        <p:spPr>
          <a:xfrm>
            <a:off x="5410200" y="15240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1</a:t>
            </a:r>
            <a:endParaRPr lang="en-PH" sz="2800" b="1" dirty="0">
              <a:solidFill>
                <a:srgbClr val="C00000"/>
              </a:solidFill>
              <a:latin typeface="Comic Sans MS" pitchFamily="66" charset="0"/>
            </a:endParaRPr>
          </a:p>
        </p:txBody>
      </p:sp>
      <p:sp>
        <p:nvSpPr>
          <p:cNvPr id="20" name="TextBox 19"/>
          <p:cNvSpPr txBox="1"/>
          <p:nvPr/>
        </p:nvSpPr>
        <p:spPr>
          <a:xfrm>
            <a:off x="4777322" y="129540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2</a:t>
            </a:r>
            <a:endParaRPr lang="en-PH" sz="2800" b="1" dirty="0">
              <a:solidFill>
                <a:srgbClr val="C00000"/>
              </a:solidFill>
              <a:latin typeface="Comic Sans MS" pitchFamily="66" charset="0"/>
            </a:endParaRPr>
          </a:p>
        </p:txBody>
      </p:sp>
      <p:sp>
        <p:nvSpPr>
          <p:cNvPr id="21" name="TextBox 20"/>
          <p:cNvSpPr txBox="1"/>
          <p:nvPr/>
        </p:nvSpPr>
        <p:spPr>
          <a:xfrm>
            <a:off x="1640541" y="214378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4</a:t>
            </a:r>
            <a:endParaRPr lang="en-PH" sz="2800" b="1" dirty="0">
              <a:solidFill>
                <a:srgbClr val="C00000"/>
              </a:solidFill>
              <a:latin typeface="Comic Sans MS" pitchFamily="66" charset="0"/>
            </a:endParaRPr>
          </a:p>
        </p:txBody>
      </p:sp>
      <p:sp>
        <p:nvSpPr>
          <p:cNvPr id="22" name="TextBox 21"/>
          <p:cNvSpPr txBox="1"/>
          <p:nvPr/>
        </p:nvSpPr>
        <p:spPr>
          <a:xfrm>
            <a:off x="3048000" y="4267200"/>
            <a:ext cx="404278" cy="523220"/>
          </a:xfrm>
          <a:prstGeom prst="rect">
            <a:avLst/>
          </a:prstGeom>
          <a:noFill/>
        </p:spPr>
        <p:txBody>
          <a:bodyPr wrap="none" rtlCol="0">
            <a:spAutoFit/>
          </a:bodyPr>
          <a:lstStyle/>
          <a:p>
            <a:r>
              <a:rPr lang="en-PH" sz="2800" b="1" dirty="0">
                <a:solidFill>
                  <a:srgbClr val="C00000"/>
                </a:solidFill>
                <a:latin typeface="Comic Sans MS" pitchFamily="66" charset="0"/>
              </a:rPr>
              <a:t>5</a:t>
            </a:r>
          </a:p>
        </p:txBody>
      </p:sp>
      <p:sp>
        <p:nvSpPr>
          <p:cNvPr id="23" name="TextBox 22"/>
          <p:cNvSpPr txBox="1"/>
          <p:nvPr/>
        </p:nvSpPr>
        <p:spPr>
          <a:xfrm>
            <a:off x="2186522" y="5728447"/>
            <a:ext cx="404278" cy="523220"/>
          </a:xfrm>
          <a:prstGeom prst="rect">
            <a:avLst/>
          </a:prstGeom>
          <a:noFill/>
        </p:spPr>
        <p:txBody>
          <a:bodyPr wrap="none" rtlCol="0">
            <a:spAutoFit/>
          </a:bodyPr>
          <a:lstStyle/>
          <a:p>
            <a:r>
              <a:rPr lang="en-PH" sz="2800" b="1" dirty="0">
                <a:solidFill>
                  <a:srgbClr val="C00000"/>
                </a:solidFill>
                <a:latin typeface="Comic Sans MS" pitchFamily="66" charset="0"/>
              </a:rPr>
              <a:t>3</a:t>
            </a:r>
          </a:p>
        </p:txBody>
      </p:sp>
      <p:sp>
        <p:nvSpPr>
          <p:cNvPr id="24" name="TextBox 23"/>
          <p:cNvSpPr txBox="1"/>
          <p:nvPr/>
        </p:nvSpPr>
        <p:spPr>
          <a:xfrm>
            <a:off x="4038600" y="305818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6</a:t>
            </a:r>
            <a:endParaRPr lang="en-PH" sz="2800" b="1" dirty="0">
              <a:solidFill>
                <a:srgbClr val="C00000"/>
              </a:solidFill>
              <a:latin typeface="Comic Sans MS" pitchFamily="66" charset="0"/>
            </a:endParaRPr>
          </a:p>
        </p:txBody>
      </p:sp>
      <p:sp>
        <p:nvSpPr>
          <p:cNvPr id="25" name="TextBox 24"/>
          <p:cNvSpPr txBox="1"/>
          <p:nvPr/>
        </p:nvSpPr>
        <p:spPr>
          <a:xfrm>
            <a:off x="7086600" y="2819400"/>
            <a:ext cx="1717137" cy="769441"/>
          </a:xfrm>
          <a:prstGeom prst="rect">
            <a:avLst/>
          </a:prstGeom>
          <a:noFill/>
          <a:ln w="28575">
            <a:solidFill>
              <a:srgbClr val="C00000"/>
            </a:solidFill>
            <a:prstDash val="sysDash"/>
          </a:ln>
        </p:spPr>
        <p:txBody>
          <a:bodyPr wrap="none" rtlCol="0">
            <a:spAutoFit/>
          </a:bodyPr>
          <a:lstStyle/>
          <a:p>
            <a:pPr algn="ctr"/>
            <a:r>
              <a:rPr lang="en-PH" sz="2800" b="1" dirty="0" smtClean="0">
                <a:solidFill>
                  <a:srgbClr val="C00000"/>
                </a:solidFill>
                <a:latin typeface="Comic Sans MS" pitchFamily="66" charset="0"/>
              </a:rPr>
              <a:t>7</a:t>
            </a:r>
          </a:p>
          <a:p>
            <a:pPr algn="ctr"/>
            <a:r>
              <a:rPr lang="en-PH" sz="1600" b="1" dirty="0" smtClean="0">
                <a:solidFill>
                  <a:srgbClr val="C00000"/>
                </a:solidFill>
                <a:latin typeface="Comic Sans MS" pitchFamily="66" charset="0"/>
              </a:rPr>
              <a:t>Plano </a:t>
            </a:r>
            <a:r>
              <a:rPr lang="en-PH" sz="1600" b="1" dirty="0" err="1" smtClean="0">
                <a:solidFill>
                  <a:srgbClr val="C00000"/>
                </a:solidFill>
                <a:latin typeface="Comic Sans MS" pitchFamily="66" charset="0"/>
              </a:rPr>
              <a:t>ng</a:t>
            </a:r>
            <a:r>
              <a:rPr lang="en-PH" sz="1600" b="1" dirty="0" smtClean="0">
                <a:solidFill>
                  <a:srgbClr val="C00000"/>
                </a:solidFill>
                <a:latin typeface="Comic Sans MS" pitchFamily="66" charset="0"/>
              </a:rPr>
              <a:t> </a:t>
            </a:r>
            <a:r>
              <a:rPr lang="en-PH" sz="1600" b="1" dirty="0" err="1" smtClean="0">
                <a:solidFill>
                  <a:srgbClr val="C00000"/>
                </a:solidFill>
                <a:latin typeface="Comic Sans MS" pitchFamily="66" charset="0"/>
              </a:rPr>
              <a:t>gawain</a:t>
            </a:r>
            <a:endParaRPr lang="en-PH" sz="1600" b="1" dirty="0">
              <a:solidFill>
                <a:srgbClr val="C00000"/>
              </a:solidFill>
              <a:latin typeface="Comic Sans MS" pitchFamily="66" charset="0"/>
            </a:endParaRPr>
          </a:p>
        </p:txBody>
      </p:sp>
    </p:spTree>
    <p:extLst>
      <p:ext uri="{BB962C8B-B14F-4D97-AF65-F5344CB8AC3E}">
        <p14:creationId xmlns:p14="http://schemas.microsoft.com/office/powerpoint/2010/main" val="1621445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3997</TotalTime>
  <Words>2027</Words>
  <Application>Microsoft Office PowerPoint</Application>
  <PresentationFormat>Letter Paper (8.5x11 in)</PresentationFormat>
  <Paragraphs>281</Paragraphs>
  <Slides>15</Slides>
  <Notes>15</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Office Theme</vt:lpstr>
      <vt:lpstr>1_Office Theme</vt:lpstr>
      <vt:lpstr>2_Office Theme</vt:lpstr>
      <vt:lpstr>PowerPoint Presentation</vt:lpstr>
      <vt:lpstr>eFDS12 – Humakbang Paakyat</vt:lpstr>
      <vt:lpstr>PowerPoint Presentation</vt:lpstr>
      <vt:lpstr>PowerPoint Presentation</vt:lpstr>
      <vt:lpstr>PowerPoint Presentation</vt:lpstr>
      <vt:lpstr>Get Acquainted with barangay gov’t</vt:lpstr>
      <vt:lpstr>PowerPoint Presentation</vt:lpstr>
      <vt:lpstr>PowerPoint Presentation</vt:lpstr>
      <vt:lpstr>PowerPoint Presentation</vt:lpstr>
      <vt:lpstr>PowerPoint Presentation</vt:lpstr>
      <vt:lpstr>PowerPoint Presentation</vt:lpstr>
      <vt:lpstr>Pagpili ng ating huwarang gawain</vt:lpstr>
      <vt:lpstr>Ang eFDS para sa miyembro</vt:lpstr>
      <vt:lpstr>Paghanda sa eFDS13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 van Tooren</dc:creator>
  <cp:lastModifiedBy>Bing van Tooren</cp:lastModifiedBy>
  <cp:revision>102</cp:revision>
  <cp:lastPrinted>2017-09-25T03:05:00Z</cp:lastPrinted>
  <dcterms:created xsi:type="dcterms:W3CDTF">2013-06-16T14:09:39Z</dcterms:created>
  <dcterms:modified xsi:type="dcterms:W3CDTF">2018-05-10T16:20:49Z</dcterms:modified>
</cp:coreProperties>
</file>