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58" r:id="rId4"/>
    <p:sldId id="262" r:id="rId5"/>
    <p:sldId id="263" r:id="rId6"/>
    <p:sldId id="259" r:id="rId7"/>
    <p:sldId id="264" r:id="rId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55" autoAdjust="0"/>
  </p:normalViewPr>
  <p:slideViewPr>
    <p:cSldViewPr>
      <p:cViewPr varScale="1">
        <p:scale>
          <a:sx n="59" d="100"/>
          <a:sy n="59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9351D-18DF-452E-A40E-B58B03604A8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96DCD0-4804-4606-B515-EDFBA314D72E}">
      <dgm:prSet phldrT="[Text]"/>
      <dgm:spPr/>
      <dgm:t>
        <a:bodyPr/>
        <a:lstStyle/>
        <a:p>
          <a:r>
            <a:rPr lang="en-US" dirty="0" err="1" smtClean="0"/>
            <a:t>Ako</a:t>
          </a:r>
          <a:endParaRPr lang="en-US" dirty="0"/>
        </a:p>
      </dgm:t>
    </dgm:pt>
    <dgm:pt modelId="{1965BA89-4906-4159-B024-D1BF35A3C119}" type="parTrans" cxnId="{F1381323-6167-460D-A915-955E0B2B4A2C}">
      <dgm:prSet/>
      <dgm:spPr/>
      <dgm:t>
        <a:bodyPr/>
        <a:lstStyle/>
        <a:p>
          <a:endParaRPr lang="en-US"/>
        </a:p>
      </dgm:t>
    </dgm:pt>
    <dgm:pt modelId="{33512A3A-3B59-46C5-A66F-BEC7312425EB}" type="sibTrans" cxnId="{F1381323-6167-460D-A915-955E0B2B4A2C}">
      <dgm:prSet/>
      <dgm:spPr/>
      <dgm:t>
        <a:bodyPr/>
        <a:lstStyle/>
        <a:p>
          <a:endParaRPr lang="en-US"/>
        </a:p>
      </dgm:t>
    </dgm:pt>
    <dgm:pt modelId="{FFB426F8-0BBF-402B-B42A-4134C8F2A471}">
      <dgm:prSet phldrT="[Text]" custT="1"/>
      <dgm:spPr>
        <a:solidFill>
          <a:srgbClr val="CCFF99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Physical</a:t>
          </a:r>
          <a:endParaRPr lang="en-US" sz="2000" dirty="0">
            <a:solidFill>
              <a:schemeClr val="tx1"/>
            </a:solidFill>
          </a:endParaRPr>
        </a:p>
      </dgm:t>
    </dgm:pt>
    <dgm:pt modelId="{599AD82D-DB65-4C4B-BBE4-385FB2705449}" type="parTrans" cxnId="{4761972B-B47D-4E7D-89D8-D88364AE139E}">
      <dgm:prSet/>
      <dgm:spPr/>
      <dgm:t>
        <a:bodyPr/>
        <a:lstStyle/>
        <a:p>
          <a:endParaRPr lang="en-US"/>
        </a:p>
      </dgm:t>
    </dgm:pt>
    <dgm:pt modelId="{CAAFF18D-8EB9-498D-AADC-A6EEA51C8078}" type="sibTrans" cxnId="{4761972B-B47D-4E7D-89D8-D88364AE139E}">
      <dgm:prSet/>
      <dgm:spPr/>
      <dgm:t>
        <a:bodyPr/>
        <a:lstStyle/>
        <a:p>
          <a:endParaRPr lang="en-US"/>
        </a:p>
      </dgm:t>
    </dgm:pt>
    <dgm:pt modelId="{FEA7A094-1973-4298-AA82-579DA8BB72BF}">
      <dgm:prSet phldrT="[Text]" custT="1"/>
      <dgm:spPr>
        <a:solidFill>
          <a:srgbClr val="FFFF99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Spiritual</a:t>
          </a:r>
          <a:endParaRPr lang="en-US" sz="2000" dirty="0">
            <a:solidFill>
              <a:schemeClr val="tx1"/>
            </a:solidFill>
          </a:endParaRPr>
        </a:p>
      </dgm:t>
    </dgm:pt>
    <dgm:pt modelId="{C749A06A-3F49-4A73-BD57-A373CEFB3A73}" type="parTrans" cxnId="{134FBD36-8D57-484E-B8AB-43AF9AF88021}">
      <dgm:prSet/>
      <dgm:spPr/>
      <dgm:t>
        <a:bodyPr/>
        <a:lstStyle/>
        <a:p>
          <a:endParaRPr lang="en-US"/>
        </a:p>
      </dgm:t>
    </dgm:pt>
    <dgm:pt modelId="{5B73E3A3-1508-455E-9025-DF8A2E67C8F8}" type="sibTrans" cxnId="{134FBD36-8D57-484E-B8AB-43AF9AF88021}">
      <dgm:prSet/>
      <dgm:spPr/>
      <dgm:t>
        <a:bodyPr/>
        <a:lstStyle/>
        <a:p>
          <a:endParaRPr lang="en-US"/>
        </a:p>
      </dgm:t>
    </dgm:pt>
    <dgm:pt modelId="{2BF611BE-9AFF-4966-9284-C5D7266BABA4}">
      <dgm:prSet phldrT="[Text]" custT="1"/>
      <dgm:spPr>
        <a:solidFill>
          <a:srgbClr val="99FFCC"/>
        </a:solidFill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Mental Improvement/ Learning</a:t>
          </a:r>
          <a:endParaRPr lang="en-US" sz="1200" b="1" dirty="0">
            <a:solidFill>
              <a:schemeClr val="tx1"/>
            </a:solidFill>
          </a:endParaRPr>
        </a:p>
      </dgm:t>
    </dgm:pt>
    <dgm:pt modelId="{337BB1CC-8E3C-4F1D-B8EC-98B6CC64C5AD}" type="parTrans" cxnId="{4A661D2D-4075-4766-A73C-2D67DB28A9B4}">
      <dgm:prSet/>
      <dgm:spPr/>
      <dgm:t>
        <a:bodyPr/>
        <a:lstStyle/>
        <a:p>
          <a:endParaRPr lang="en-US"/>
        </a:p>
      </dgm:t>
    </dgm:pt>
    <dgm:pt modelId="{4B8D15EE-11D1-4099-B71C-709A0E24BBA5}" type="sibTrans" cxnId="{4A661D2D-4075-4766-A73C-2D67DB28A9B4}">
      <dgm:prSet/>
      <dgm:spPr/>
      <dgm:t>
        <a:bodyPr/>
        <a:lstStyle/>
        <a:p>
          <a:endParaRPr lang="en-US"/>
        </a:p>
      </dgm:t>
    </dgm:pt>
    <dgm:pt modelId="{60329A60-6678-4275-9CE6-DF4EB6A90E13}">
      <dgm:prSet phldrT="[Text]" custT="1"/>
      <dgm:spPr>
        <a:solidFill>
          <a:srgbClr val="FF99FF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Fun</a:t>
          </a:r>
          <a:endParaRPr lang="en-US" sz="2800" dirty="0">
            <a:solidFill>
              <a:schemeClr val="tx1"/>
            </a:solidFill>
          </a:endParaRPr>
        </a:p>
      </dgm:t>
    </dgm:pt>
    <dgm:pt modelId="{ABAA2732-1C09-4B90-9CE6-620559C732D3}" type="parTrans" cxnId="{A1A7BBFC-AB02-458E-B965-08C481ADF2DC}">
      <dgm:prSet/>
      <dgm:spPr/>
      <dgm:t>
        <a:bodyPr/>
        <a:lstStyle/>
        <a:p>
          <a:endParaRPr lang="en-US"/>
        </a:p>
      </dgm:t>
    </dgm:pt>
    <dgm:pt modelId="{1AA6083E-CD47-4E79-BEB7-290C3C6CE926}" type="sibTrans" cxnId="{A1A7BBFC-AB02-458E-B965-08C481ADF2DC}">
      <dgm:prSet/>
      <dgm:spPr/>
      <dgm:t>
        <a:bodyPr/>
        <a:lstStyle/>
        <a:p>
          <a:endParaRPr lang="en-US"/>
        </a:p>
      </dgm:t>
    </dgm:pt>
    <dgm:pt modelId="{C5FA046A-2916-4222-AE43-97E9726F5550}">
      <dgm:prSet phldrT="[Text]" custT="1"/>
      <dgm:spPr>
        <a:solidFill>
          <a:srgbClr val="89AAD3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Work</a:t>
          </a:r>
          <a:endParaRPr lang="en-US" sz="2400" dirty="0">
            <a:solidFill>
              <a:schemeClr val="tx1"/>
            </a:solidFill>
          </a:endParaRPr>
        </a:p>
      </dgm:t>
    </dgm:pt>
    <dgm:pt modelId="{3712FCF1-094D-475F-888E-8C8A886E32DD}" type="parTrans" cxnId="{4D49FBFB-7C84-41C0-A354-1FF63AC5755E}">
      <dgm:prSet/>
      <dgm:spPr/>
      <dgm:t>
        <a:bodyPr/>
        <a:lstStyle/>
        <a:p>
          <a:endParaRPr lang="en-US"/>
        </a:p>
      </dgm:t>
    </dgm:pt>
    <dgm:pt modelId="{A403B339-5938-4BA5-8C74-F53542D967D3}" type="sibTrans" cxnId="{4D49FBFB-7C84-41C0-A354-1FF63AC5755E}">
      <dgm:prSet/>
      <dgm:spPr/>
      <dgm:t>
        <a:bodyPr/>
        <a:lstStyle/>
        <a:p>
          <a:endParaRPr lang="en-US"/>
        </a:p>
      </dgm:t>
    </dgm:pt>
    <dgm:pt modelId="{7F561B37-5C44-4284-B948-623E3899B21F}">
      <dgm:prSet phldrT="[Text]"/>
      <dgm:spPr>
        <a:solidFill>
          <a:srgbClr val="FF9966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Family</a:t>
          </a:r>
          <a:endParaRPr lang="en-US" dirty="0">
            <a:solidFill>
              <a:schemeClr val="tx1"/>
            </a:solidFill>
          </a:endParaRPr>
        </a:p>
      </dgm:t>
    </dgm:pt>
    <dgm:pt modelId="{60A039BA-598B-4091-9760-8064EA19659F}" type="parTrans" cxnId="{974AA4B5-5E74-4EDB-9CDF-22D9F0D5530B}">
      <dgm:prSet/>
      <dgm:spPr/>
      <dgm:t>
        <a:bodyPr/>
        <a:lstStyle/>
        <a:p>
          <a:endParaRPr lang="en-US"/>
        </a:p>
      </dgm:t>
    </dgm:pt>
    <dgm:pt modelId="{39307C07-B2A6-46B1-AE21-3BF61D04AF7F}" type="sibTrans" cxnId="{974AA4B5-5E74-4EDB-9CDF-22D9F0D5530B}">
      <dgm:prSet/>
      <dgm:spPr/>
      <dgm:t>
        <a:bodyPr/>
        <a:lstStyle/>
        <a:p>
          <a:endParaRPr lang="en-US"/>
        </a:p>
      </dgm:t>
    </dgm:pt>
    <dgm:pt modelId="{50F42E86-8EF5-4833-89F9-9D6C2E782CA5}">
      <dgm:prSet phldrT="[Text]" custT="1"/>
      <dgm:spPr>
        <a:solidFill>
          <a:srgbClr val="CCFF33"/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Social/ Community</a:t>
          </a:r>
          <a:endParaRPr lang="en-US" sz="1400" b="1" dirty="0">
            <a:solidFill>
              <a:schemeClr val="tx1"/>
            </a:solidFill>
          </a:endParaRPr>
        </a:p>
      </dgm:t>
    </dgm:pt>
    <dgm:pt modelId="{872B3219-473E-46CE-863E-A100584B341C}" type="parTrans" cxnId="{6E8C27FB-2417-459B-8D3E-6E0D4BBA478C}">
      <dgm:prSet/>
      <dgm:spPr/>
      <dgm:t>
        <a:bodyPr/>
        <a:lstStyle/>
        <a:p>
          <a:endParaRPr lang="en-US"/>
        </a:p>
      </dgm:t>
    </dgm:pt>
    <dgm:pt modelId="{A43C08DC-1ECA-4008-B3EB-7D70BCDE6F1C}" type="sibTrans" cxnId="{6E8C27FB-2417-459B-8D3E-6E0D4BBA478C}">
      <dgm:prSet/>
      <dgm:spPr/>
      <dgm:t>
        <a:bodyPr/>
        <a:lstStyle/>
        <a:p>
          <a:endParaRPr lang="en-US"/>
        </a:p>
      </dgm:t>
    </dgm:pt>
    <dgm:pt modelId="{3C560DB6-1C1B-48F9-8064-F020B58D03D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Financial</a:t>
          </a:r>
          <a:endParaRPr lang="en-US" sz="1800" dirty="0">
            <a:solidFill>
              <a:schemeClr val="tx1"/>
            </a:solidFill>
          </a:endParaRPr>
        </a:p>
      </dgm:t>
    </dgm:pt>
    <dgm:pt modelId="{C28D60EC-B3CA-4BE6-989C-C2CE3F6CD750}" type="parTrans" cxnId="{B4BEBF78-02D7-43A0-82CC-41B38808EF2A}">
      <dgm:prSet/>
      <dgm:spPr/>
      <dgm:t>
        <a:bodyPr/>
        <a:lstStyle/>
        <a:p>
          <a:endParaRPr lang="en-US"/>
        </a:p>
      </dgm:t>
    </dgm:pt>
    <dgm:pt modelId="{BD2A7082-E336-4D77-8FF1-8D504329570E}" type="sibTrans" cxnId="{B4BEBF78-02D7-43A0-82CC-41B38808EF2A}">
      <dgm:prSet/>
      <dgm:spPr/>
      <dgm:t>
        <a:bodyPr/>
        <a:lstStyle/>
        <a:p>
          <a:endParaRPr lang="en-US"/>
        </a:p>
      </dgm:t>
    </dgm:pt>
    <dgm:pt modelId="{220C760F-BDAD-4CDF-85E9-830CEBFD6947}" type="pres">
      <dgm:prSet presAssocID="{9479351D-18DF-452E-A40E-B58B03604A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A9E131-18C9-45CA-AC9E-9938F37DC397}" type="pres">
      <dgm:prSet presAssocID="{1996DCD0-4804-4606-B515-EDFBA314D72E}" presName="centerShape" presStyleLbl="node0" presStyleIdx="0" presStyleCnt="1"/>
      <dgm:spPr/>
      <dgm:t>
        <a:bodyPr/>
        <a:lstStyle/>
        <a:p>
          <a:endParaRPr lang="en-US"/>
        </a:p>
      </dgm:t>
    </dgm:pt>
    <dgm:pt modelId="{F44FD18E-B9CE-4D76-8A22-74DD45AB2EBA}" type="pres">
      <dgm:prSet presAssocID="{599AD82D-DB65-4C4B-BBE4-385FB2705449}" presName="Name9" presStyleLbl="parChTrans1D2" presStyleIdx="0" presStyleCnt="8"/>
      <dgm:spPr/>
      <dgm:t>
        <a:bodyPr/>
        <a:lstStyle/>
        <a:p>
          <a:endParaRPr lang="en-US"/>
        </a:p>
      </dgm:t>
    </dgm:pt>
    <dgm:pt modelId="{A6420271-772D-4200-B171-81F3E9600144}" type="pres">
      <dgm:prSet presAssocID="{599AD82D-DB65-4C4B-BBE4-385FB2705449}" presName="connTx" presStyleLbl="parChTrans1D2" presStyleIdx="0" presStyleCnt="8"/>
      <dgm:spPr/>
      <dgm:t>
        <a:bodyPr/>
        <a:lstStyle/>
        <a:p>
          <a:endParaRPr lang="en-US"/>
        </a:p>
      </dgm:t>
    </dgm:pt>
    <dgm:pt modelId="{A903B7AB-B154-4772-8F5D-8549A269F36E}" type="pres">
      <dgm:prSet presAssocID="{FFB426F8-0BBF-402B-B42A-4134C8F2A47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114A9-032D-4059-AAB2-186CC0116E0C}" type="pres">
      <dgm:prSet presAssocID="{C749A06A-3F49-4A73-BD57-A373CEFB3A73}" presName="Name9" presStyleLbl="parChTrans1D2" presStyleIdx="1" presStyleCnt="8"/>
      <dgm:spPr/>
      <dgm:t>
        <a:bodyPr/>
        <a:lstStyle/>
        <a:p>
          <a:endParaRPr lang="en-US"/>
        </a:p>
      </dgm:t>
    </dgm:pt>
    <dgm:pt modelId="{02D15F70-342F-497C-BC8B-570FAE54D3EE}" type="pres">
      <dgm:prSet presAssocID="{C749A06A-3F49-4A73-BD57-A373CEFB3A73}" presName="connTx" presStyleLbl="parChTrans1D2" presStyleIdx="1" presStyleCnt="8"/>
      <dgm:spPr/>
      <dgm:t>
        <a:bodyPr/>
        <a:lstStyle/>
        <a:p>
          <a:endParaRPr lang="en-US"/>
        </a:p>
      </dgm:t>
    </dgm:pt>
    <dgm:pt modelId="{AFD2D38C-ED9D-43DD-8197-0735BF1BF2B0}" type="pres">
      <dgm:prSet presAssocID="{FEA7A094-1973-4298-AA82-579DA8BB72B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64AC0-75F1-4F9E-93F4-590CA58A45A4}" type="pres">
      <dgm:prSet presAssocID="{3712FCF1-094D-475F-888E-8C8A886E32DD}" presName="Name9" presStyleLbl="parChTrans1D2" presStyleIdx="2" presStyleCnt="8"/>
      <dgm:spPr/>
      <dgm:t>
        <a:bodyPr/>
        <a:lstStyle/>
        <a:p>
          <a:endParaRPr lang="en-US"/>
        </a:p>
      </dgm:t>
    </dgm:pt>
    <dgm:pt modelId="{749E804A-58B7-475A-8D89-F4E12C6F868C}" type="pres">
      <dgm:prSet presAssocID="{3712FCF1-094D-475F-888E-8C8A886E32DD}" presName="connTx" presStyleLbl="parChTrans1D2" presStyleIdx="2" presStyleCnt="8"/>
      <dgm:spPr/>
      <dgm:t>
        <a:bodyPr/>
        <a:lstStyle/>
        <a:p>
          <a:endParaRPr lang="en-US"/>
        </a:p>
      </dgm:t>
    </dgm:pt>
    <dgm:pt modelId="{B6C7C62E-76DA-434D-8A13-54A0F4346F1B}" type="pres">
      <dgm:prSet presAssocID="{C5FA046A-2916-4222-AE43-97E9726F555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69DB5-34B2-40A0-97DF-45B3A2AA70EA}" type="pres">
      <dgm:prSet presAssocID="{60A039BA-598B-4091-9760-8064EA19659F}" presName="Name9" presStyleLbl="parChTrans1D2" presStyleIdx="3" presStyleCnt="8"/>
      <dgm:spPr/>
      <dgm:t>
        <a:bodyPr/>
        <a:lstStyle/>
        <a:p>
          <a:endParaRPr lang="en-US"/>
        </a:p>
      </dgm:t>
    </dgm:pt>
    <dgm:pt modelId="{A4F8FF9A-9AD2-4FA0-AF88-D62AD7FDF126}" type="pres">
      <dgm:prSet presAssocID="{60A039BA-598B-4091-9760-8064EA19659F}" presName="connTx" presStyleLbl="parChTrans1D2" presStyleIdx="3" presStyleCnt="8"/>
      <dgm:spPr/>
      <dgm:t>
        <a:bodyPr/>
        <a:lstStyle/>
        <a:p>
          <a:endParaRPr lang="en-US"/>
        </a:p>
      </dgm:t>
    </dgm:pt>
    <dgm:pt modelId="{18954604-C223-4041-8187-1942D73FC37A}" type="pres">
      <dgm:prSet presAssocID="{7F561B37-5C44-4284-B948-623E3899B21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0DF03-47F5-484C-B65E-83C7B819BEE1}" type="pres">
      <dgm:prSet presAssocID="{872B3219-473E-46CE-863E-A100584B341C}" presName="Name9" presStyleLbl="parChTrans1D2" presStyleIdx="4" presStyleCnt="8"/>
      <dgm:spPr/>
      <dgm:t>
        <a:bodyPr/>
        <a:lstStyle/>
        <a:p>
          <a:endParaRPr lang="en-US"/>
        </a:p>
      </dgm:t>
    </dgm:pt>
    <dgm:pt modelId="{FE372B4A-3E04-4929-BD10-4516B6036D58}" type="pres">
      <dgm:prSet presAssocID="{872B3219-473E-46CE-863E-A100584B341C}" presName="connTx" presStyleLbl="parChTrans1D2" presStyleIdx="4" presStyleCnt="8"/>
      <dgm:spPr/>
      <dgm:t>
        <a:bodyPr/>
        <a:lstStyle/>
        <a:p>
          <a:endParaRPr lang="en-US"/>
        </a:p>
      </dgm:t>
    </dgm:pt>
    <dgm:pt modelId="{A8F476F8-508A-4AEA-9A96-78F4A22E42ED}" type="pres">
      <dgm:prSet presAssocID="{50F42E86-8EF5-4833-89F9-9D6C2E782CA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9B153-4BAB-45A0-A23C-A7C15E3397D2}" type="pres">
      <dgm:prSet presAssocID="{C28D60EC-B3CA-4BE6-989C-C2CE3F6CD750}" presName="Name9" presStyleLbl="parChTrans1D2" presStyleIdx="5" presStyleCnt="8"/>
      <dgm:spPr/>
      <dgm:t>
        <a:bodyPr/>
        <a:lstStyle/>
        <a:p>
          <a:endParaRPr lang="en-US"/>
        </a:p>
      </dgm:t>
    </dgm:pt>
    <dgm:pt modelId="{08B5A198-95BB-42F0-AEC8-081D23A59140}" type="pres">
      <dgm:prSet presAssocID="{C28D60EC-B3CA-4BE6-989C-C2CE3F6CD750}" presName="connTx" presStyleLbl="parChTrans1D2" presStyleIdx="5" presStyleCnt="8"/>
      <dgm:spPr/>
      <dgm:t>
        <a:bodyPr/>
        <a:lstStyle/>
        <a:p>
          <a:endParaRPr lang="en-US"/>
        </a:p>
      </dgm:t>
    </dgm:pt>
    <dgm:pt modelId="{2911453D-88A3-4CD0-A94A-6B91C5201C35}" type="pres">
      <dgm:prSet presAssocID="{3C560DB6-1C1B-48F9-8064-F020B58D03D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25953-D098-4A70-B1E8-7E48D8F3E431}" type="pres">
      <dgm:prSet presAssocID="{337BB1CC-8E3C-4F1D-B8EC-98B6CC64C5AD}" presName="Name9" presStyleLbl="parChTrans1D2" presStyleIdx="6" presStyleCnt="8"/>
      <dgm:spPr/>
      <dgm:t>
        <a:bodyPr/>
        <a:lstStyle/>
        <a:p>
          <a:endParaRPr lang="en-US"/>
        </a:p>
      </dgm:t>
    </dgm:pt>
    <dgm:pt modelId="{D52A7E0D-6964-4057-9305-CE29A24939E9}" type="pres">
      <dgm:prSet presAssocID="{337BB1CC-8E3C-4F1D-B8EC-98B6CC64C5AD}" presName="connTx" presStyleLbl="parChTrans1D2" presStyleIdx="6" presStyleCnt="8"/>
      <dgm:spPr/>
      <dgm:t>
        <a:bodyPr/>
        <a:lstStyle/>
        <a:p>
          <a:endParaRPr lang="en-US"/>
        </a:p>
      </dgm:t>
    </dgm:pt>
    <dgm:pt modelId="{9C8B2073-BF88-414C-8E81-411C322A8869}" type="pres">
      <dgm:prSet presAssocID="{2BF611BE-9AFF-4966-9284-C5D7266BABA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9E2B8-19FA-46FB-98AD-1C6161E8AE34}" type="pres">
      <dgm:prSet presAssocID="{ABAA2732-1C09-4B90-9CE6-620559C732D3}" presName="Name9" presStyleLbl="parChTrans1D2" presStyleIdx="7" presStyleCnt="8"/>
      <dgm:spPr/>
      <dgm:t>
        <a:bodyPr/>
        <a:lstStyle/>
        <a:p>
          <a:endParaRPr lang="en-US"/>
        </a:p>
      </dgm:t>
    </dgm:pt>
    <dgm:pt modelId="{1BA72B68-F142-402D-931D-90B1267E5D02}" type="pres">
      <dgm:prSet presAssocID="{ABAA2732-1C09-4B90-9CE6-620559C732D3}" presName="connTx" presStyleLbl="parChTrans1D2" presStyleIdx="7" presStyleCnt="8"/>
      <dgm:spPr/>
      <dgm:t>
        <a:bodyPr/>
        <a:lstStyle/>
        <a:p>
          <a:endParaRPr lang="en-US"/>
        </a:p>
      </dgm:t>
    </dgm:pt>
    <dgm:pt modelId="{8AA873E4-E563-4CE7-A34E-DFAFB5070276}" type="pres">
      <dgm:prSet presAssocID="{60329A60-6678-4275-9CE6-DF4EB6A90E1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2CF38C-FDD3-4521-B034-FC06ED179AF0}" type="presOf" srcId="{599AD82D-DB65-4C4B-BBE4-385FB2705449}" destId="{A6420271-772D-4200-B171-81F3E9600144}" srcOrd="1" destOrd="0" presId="urn:microsoft.com/office/officeart/2005/8/layout/radial1"/>
    <dgm:cxn modelId="{134FBD36-8D57-484E-B8AB-43AF9AF88021}" srcId="{1996DCD0-4804-4606-B515-EDFBA314D72E}" destId="{FEA7A094-1973-4298-AA82-579DA8BB72BF}" srcOrd="1" destOrd="0" parTransId="{C749A06A-3F49-4A73-BD57-A373CEFB3A73}" sibTransId="{5B73E3A3-1508-455E-9025-DF8A2E67C8F8}"/>
    <dgm:cxn modelId="{FC5CFBA8-9768-4CB7-B75C-9FA41AC2C62B}" type="presOf" srcId="{C749A06A-3F49-4A73-BD57-A373CEFB3A73}" destId="{E33114A9-032D-4059-AAB2-186CC0116E0C}" srcOrd="0" destOrd="0" presId="urn:microsoft.com/office/officeart/2005/8/layout/radial1"/>
    <dgm:cxn modelId="{4761972B-B47D-4E7D-89D8-D88364AE139E}" srcId="{1996DCD0-4804-4606-B515-EDFBA314D72E}" destId="{FFB426F8-0BBF-402B-B42A-4134C8F2A471}" srcOrd="0" destOrd="0" parTransId="{599AD82D-DB65-4C4B-BBE4-385FB2705449}" sibTransId="{CAAFF18D-8EB9-498D-AADC-A6EEA51C8078}"/>
    <dgm:cxn modelId="{311A556E-74AC-4CB2-8781-F307A3A7AAD0}" type="presOf" srcId="{ABAA2732-1C09-4B90-9CE6-620559C732D3}" destId="{1609E2B8-19FA-46FB-98AD-1C6161E8AE34}" srcOrd="0" destOrd="0" presId="urn:microsoft.com/office/officeart/2005/8/layout/radial1"/>
    <dgm:cxn modelId="{96F06D22-2A92-4879-8D9D-CB3041A0D26D}" type="presOf" srcId="{3C560DB6-1C1B-48F9-8064-F020B58D03D2}" destId="{2911453D-88A3-4CD0-A94A-6B91C5201C35}" srcOrd="0" destOrd="0" presId="urn:microsoft.com/office/officeart/2005/8/layout/radial1"/>
    <dgm:cxn modelId="{16F3CC65-515D-4134-A38F-08DC32605424}" type="presOf" srcId="{50F42E86-8EF5-4833-89F9-9D6C2E782CA5}" destId="{A8F476F8-508A-4AEA-9A96-78F4A22E42ED}" srcOrd="0" destOrd="0" presId="urn:microsoft.com/office/officeart/2005/8/layout/radial1"/>
    <dgm:cxn modelId="{3567297B-5576-460C-A45F-05607C466DAB}" type="presOf" srcId="{C5FA046A-2916-4222-AE43-97E9726F5550}" destId="{B6C7C62E-76DA-434D-8A13-54A0F4346F1B}" srcOrd="0" destOrd="0" presId="urn:microsoft.com/office/officeart/2005/8/layout/radial1"/>
    <dgm:cxn modelId="{F1381323-6167-460D-A915-955E0B2B4A2C}" srcId="{9479351D-18DF-452E-A40E-B58B03604A83}" destId="{1996DCD0-4804-4606-B515-EDFBA314D72E}" srcOrd="0" destOrd="0" parTransId="{1965BA89-4906-4159-B024-D1BF35A3C119}" sibTransId="{33512A3A-3B59-46C5-A66F-BEC7312425EB}"/>
    <dgm:cxn modelId="{10E9324F-1D19-4A50-A767-F0A6D53761BA}" type="presOf" srcId="{599AD82D-DB65-4C4B-BBE4-385FB2705449}" destId="{F44FD18E-B9CE-4D76-8A22-74DD45AB2EBA}" srcOrd="0" destOrd="0" presId="urn:microsoft.com/office/officeart/2005/8/layout/radial1"/>
    <dgm:cxn modelId="{E79626E7-10BF-4907-BAB4-126FAFBB1F90}" type="presOf" srcId="{3712FCF1-094D-475F-888E-8C8A886E32DD}" destId="{70A64AC0-75F1-4F9E-93F4-590CA58A45A4}" srcOrd="0" destOrd="0" presId="urn:microsoft.com/office/officeart/2005/8/layout/radial1"/>
    <dgm:cxn modelId="{974AA4B5-5E74-4EDB-9CDF-22D9F0D5530B}" srcId="{1996DCD0-4804-4606-B515-EDFBA314D72E}" destId="{7F561B37-5C44-4284-B948-623E3899B21F}" srcOrd="3" destOrd="0" parTransId="{60A039BA-598B-4091-9760-8064EA19659F}" sibTransId="{39307C07-B2A6-46B1-AE21-3BF61D04AF7F}"/>
    <dgm:cxn modelId="{A1A7BBFC-AB02-458E-B965-08C481ADF2DC}" srcId="{1996DCD0-4804-4606-B515-EDFBA314D72E}" destId="{60329A60-6678-4275-9CE6-DF4EB6A90E13}" srcOrd="7" destOrd="0" parTransId="{ABAA2732-1C09-4B90-9CE6-620559C732D3}" sibTransId="{1AA6083E-CD47-4E79-BEB7-290C3C6CE926}"/>
    <dgm:cxn modelId="{747246AD-641B-443F-9183-34051176034E}" type="presOf" srcId="{60329A60-6678-4275-9CE6-DF4EB6A90E13}" destId="{8AA873E4-E563-4CE7-A34E-DFAFB5070276}" srcOrd="0" destOrd="0" presId="urn:microsoft.com/office/officeart/2005/8/layout/radial1"/>
    <dgm:cxn modelId="{B4BEBF78-02D7-43A0-82CC-41B38808EF2A}" srcId="{1996DCD0-4804-4606-B515-EDFBA314D72E}" destId="{3C560DB6-1C1B-48F9-8064-F020B58D03D2}" srcOrd="5" destOrd="0" parTransId="{C28D60EC-B3CA-4BE6-989C-C2CE3F6CD750}" sibTransId="{BD2A7082-E336-4D77-8FF1-8D504329570E}"/>
    <dgm:cxn modelId="{6EF6B6D5-B6AA-4470-99CF-2E6F475870A2}" type="presOf" srcId="{C28D60EC-B3CA-4BE6-989C-C2CE3F6CD750}" destId="{F349B153-4BAB-45A0-A23C-A7C15E3397D2}" srcOrd="0" destOrd="0" presId="urn:microsoft.com/office/officeart/2005/8/layout/radial1"/>
    <dgm:cxn modelId="{6A3188F7-909E-41FC-8492-81C0523C609D}" type="presOf" srcId="{ABAA2732-1C09-4B90-9CE6-620559C732D3}" destId="{1BA72B68-F142-402D-931D-90B1267E5D02}" srcOrd="1" destOrd="0" presId="urn:microsoft.com/office/officeart/2005/8/layout/radial1"/>
    <dgm:cxn modelId="{83FDF5AC-9CE5-4A83-A823-B999DB50FC34}" type="presOf" srcId="{9479351D-18DF-452E-A40E-B58B03604A83}" destId="{220C760F-BDAD-4CDF-85E9-830CEBFD6947}" srcOrd="0" destOrd="0" presId="urn:microsoft.com/office/officeart/2005/8/layout/radial1"/>
    <dgm:cxn modelId="{4D49FBFB-7C84-41C0-A354-1FF63AC5755E}" srcId="{1996DCD0-4804-4606-B515-EDFBA314D72E}" destId="{C5FA046A-2916-4222-AE43-97E9726F5550}" srcOrd="2" destOrd="0" parTransId="{3712FCF1-094D-475F-888E-8C8A886E32DD}" sibTransId="{A403B339-5938-4BA5-8C74-F53542D967D3}"/>
    <dgm:cxn modelId="{8B54F667-2C77-4DCC-B990-A75C22B1C03D}" type="presOf" srcId="{3712FCF1-094D-475F-888E-8C8A886E32DD}" destId="{749E804A-58B7-475A-8D89-F4E12C6F868C}" srcOrd="1" destOrd="0" presId="urn:microsoft.com/office/officeart/2005/8/layout/radial1"/>
    <dgm:cxn modelId="{AA1EFC39-03CF-44C1-A7F8-A69392FF8EDB}" type="presOf" srcId="{2BF611BE-9AFF-4966-9284-C5D7266BABA4}" destId="{9C8B2073-BF88-414C-8E81-411C322A8869}" srcOrd="0" destOrd="0" presId="urn:microsoft.com/office/officeart/2005/8/layout/radial1"/>
    <dgm:cxn modelId="{227F3BC1-A52B-42E3-AAB0-A4C54E98AC76}" type="presOf" srcId="{C28D60EC-B3CA-4BE6-989C-C2CE3F6CD750}" destId="{08B5A198-95BB-42F0-AEC8-081D23A59140}" srcOrd="1" destOrd="0" presId="urn:microsoft.com/office/officeart/2005/8/layout/radial1"/>
    <dgm:cxn modelId="{2EA0BD82-DC68-4D6B-BD8F-E34ED4FE6B05}" type="presOf" srcId="{7F561B37-5C44-4284-B948-623E3899B21F}" destId="{18954604-C223-4041-8187-1942D73FC37A}" srcOrd="0" destOrd="0" presId="urn:microsoft.com/office/officeart/2005/8/layout/radial1"/>
    <dgm:cxn modelId="{299A67A0-17EC-4E58-8F49-699627F09941}" type="presOf" srcId="{FFB426F8-0BBF-402B-B42A-4134C8F2A471}" destId="{A903B7AB-B154-4772-8F5D-8549A269F36E}" srcOrd="0" destOrd="0" presId="urn:microsoft.com/office/officeart/2005/8/layout/radial1"/>
    <dgm:cxn modelId="{8FE964F3-DF11-4A85-A957-D02770DB70B1}" type="presOf" srcId="{872B3219-473E-46CE-863E-A100584B341C}" destId="{FE372B4A-3E04-4929-BD10-4516B6036D58}" srcOrd="1" destOrd="0" presId="urn:microsoft.com/office/officeart/2005/8/layout/radial1"/>
    <dgm:cxn modelId="{7C5FAAA9-3C65-4701-9BE4-736C713F2254}" type="presOf" srcId="{872B3219-473E-46CE-863E-A100584B341C}" destId="{F650DF03-47F5-484C-B65E-83C7B819BEE1}" srcOrd="0" destOrd="0" presId="urn:microsoft.com/office/officeart/2005/8/layout/radial1"/>
    <dgm:cxn modelId="{45457BD1-FC98-45FB-AF26-86D489F83DF5}" type="presOf" srcId="{60A039BA-598B-4091-9760-8064EA19659F}" destId="{46C69DB5-34B2-40A0-97DF-45B3A2AA70EA}" srcOrd="0" destOrd="0" presId="urn:microsoft.com/office/officeart/2005/8/layout/radial1"/>
    <dgm:cxn modelId="{C1081BAA-A19D-443E-9D63-2DF2401E6B16}" type="presOf" srcId="{337BB1CC-8E3C-4F1D-B8EC-98B6CC64C5AD}" destId="{D9825953-D098-4A70-B1E8-7E48D8F3E431}" srcOrd="0" destOrd="0" presId="urn:microsoft.com/office/officeart/2005/8/layout/radial1"/>
    <dgm:cxn modelId="{4EC13805-E696-4879-9F2E-2DD9323087AD}" type="presOf" srcId="{C749A06A-3F49-4A73-BD57-A373CEFB3A73}" destId="{02D15F70-342F-497C-BC8B-570FAE54D3EE}" srcOrd="1" destOrd="0" presId="urn:microsoft.com/office/officeart/2005/8/layout/radial1"/>
    <dgm:cxn modelId="{3C34C5A9-3AD2-4952-A14A-A3276850E99A}" type="presOf" srcId="{1996DCD0-4804-4606-B515-EDFBA314D72E}" destId="{97A9E131-18C9-45CA-AC9E-9938F37DC397}" srcOrd="0" destOrd="0" presId="urn:microsoft.com/office/officeart/2005/8/layout/radial1"/>
    <dgm:cxn modelId="{6E8C27FB-2417-459B-8D3E-6E0D4BBA478C}" srcId="{1996DCD0-4804-4606-B515-EDFBA314D72E}" destId="{50F42E86-8EF5-4833-89F9-9D6C2E782CA5}" srcOrd="4" destOrd="0" parTransId="{872B3219-473E-46CE-863E-A100584B341C}" sibTransId="{A43C08DC-1ECA-4008-B3EB-7D70BCDE6F1C}"/>
    <dgm:cxn modelId="{230B0DD5-8721-487F-9555-CA5E22CFD007}" type="presOf" srcId="{337BB1CC-8E3C-4F1D-B8EC-98B6CC64C5AD}" destId="{D52A7E0D-6964-4057-9305-CE29A24939E9}" srcOrd="1" destOrd="0" presId="urn:microsoft.com/office/officeart/2005/8/layout/radial1"/>
    <dgm:cxn modelId="{4A661D2D-4075-4766-A73C-2D67DB28A9B4}" srcId="{1996DCD0-4804-4606-B515-EDFBA314D72E}" destId="{2BF611BE-9AFF-4966-9284-C5D7266BABA4}" srcOrd="6" destOrd="0" parTransId="{337BB1CC-8E3C-4F1D-B8EC-98B6CC64C5AD}" sibTransId="{4B8D15EE-11D1-4099-B71C-709A0E24BBA5}"/>
    <dgm:cxn modelId="{F02B9421-D483-4B09-B316-71D8490DE38F}" type="presOf" srcId="{FEA7A094-1973-4298-AA82-579DA8BB72BF}" destId="{AFD2D38C-ED9D-43DD-8197-0735BF1BF2B0}" srcOrd="0" destOrd="0" presId="urn:microsoft.com/office/officeart/2005/8/layout/radial1"/>
    <dgm:cxn modelId="{D641BF34-3ECB-41E6-895C-542041744AEE}" type="presOf" srcId="{60A039BA-598B-4091-9760-8064EA19659F}" destId="{A4F8FF9A-9AD2-4FA0-AF88-D62AD7FDF126}" srcOrd="1" destOrd="0" presId="urn:microsoft.com/office/officeart/2005/8/layout/radial1"/>
    <dgm:cxn modelId="{C8D889EE-2098-48FF-A06E-35444665D44A}" type="presParOf" srcId="{220C760F-BDAD-4CDF-85E9-830CEBFD6947}" destId="{97A9E131-18C9-45CA-AC9E-9938F37DC397}" srcOrd="0" destOrd="0" presId="urn:microsoft.com/office/officeart/2005/8/layout/radial1"/>
    <dgm:cxn modelId="{2A4C90BB-83A4-4170-8CBA-EDA84DE72CB7}" type="presParOf" srcId="{220C760F-BDAD-4CDF-85E9-830CEBFD6947}" destId="{F44FD18E-B9CE-4D76-8A22-74DD45AB2EBA}" srcOrd="1" destOrd="0" presId="urn:microsoft.com/office/officeart/2005/8/layout/radial1"/>
    <dgm:cxn modelId="{5E9B0DBB-3B3E-40CC-A1C6-93043C2014E1}" type="presParOf" srcId="{F44FD18E-B9CE-4D76-8A22-74DD45AB2EBA}" destId="{A6420271-772D-4200-B171-81F3E9600144}" srcOrd="0" destOrd="0" presId="urn:microsoft.com/office/officeart/2005/8/layout/radial1"/>
    <dgm:cxn modelId="{582FE879-4672-48A1-AC95-02518BDF3283}" type="presParOf" srcId="{220C760F-BDAD-4CDF-85E9-830CEBFD6947}" destId="{A903B7AB-B154-4772-8F5D-8549A269F36E}" srcOrd="2" destOrd="0" presId="urn:microsoft.com/office/officeart/2005/8/layout/radial1"/>
    <dgm:cxn modelId="{A5F9FEDF-F187-4B86-B259-750B03C2DE8B}" type="presParOf" srcId="{220C760F-BDAD-4CDF-85E9-830CEBFD6947}" destId="{E33114A9-032D-4059-AAB2-186CC0116E0C}" srcOrd="3" destOrd="0" presId="urn:microsoft.com/office/officeart/2005/8/layout/radial1"/>
    <dgm:cxn modelId="{289EB726-1484-4944-9A4C-A7393FF2CCE0}" type="presParOf" srcId="{E33114A9-032D-4059-AAB2-186CC0116E0C}" destId="{02D15F70-342F-497C-BC8B-570FAE54D3EE}" srcOrd="0" destOrd="0" presId="urn:microsoft.com/office/officeart/2005/8/layout/radial1"/>
    <dgm:cxn modelId="{6E5D0CA1-74E0-4BD1-8730-9322F508E52C}" type="presParOf" srcId="{220C760F-BDAD-4CDF-85E9-830CEBFD6947}" destId="{AFD2D38C-ED9D-43DD-8197-0735BF1BF2B0}" srcOrd="4" destOrd="0" presId="urn:microsoft.com/office/officeart/2005/8/layout/radial1"/>
    <dgm:cxn modelId="{FA8DD16D-3D1E-42B9-BEC8-C07AB4F12214}" type="presParOf" srcId="{220C760F-BDAD-4CDF-85E9-830CEBFD6947}" destId="{70A64AC0-75F1-4F9E-93F4-590CA58A45A4}" srcOrd="5" destOrd="0" presId="urn:microsoft.com/office/officeart/2005/8/layout/radial1"/>
    <dgm:cxn modelId="{65DAAFD9-8B3A-414A-AE12-ED191ADDD64A}" type="presParOf" srcId="{70A64AC0-75F1-4F9E-93F4-590CA58A45A4}" destId="{749E804A-58B7-475A-8D89-F4E12C6F868C}" srcOrd="0" destOrd="0" presId="urn:microsoft.com/office/officeart/2005/8/layout/radial1"/>
    <dgm:cxn modelId="{D51F1E69-AB64-440F-9056-402DCFE2FA6B}" type="presParOf" srcId="{220C760F-BDAD-4CDF-85E9-830CEBFD6947}" destId="{B6C7C62E-76DA-434D-8A13-54A0F4346F1B}" srcOrd="6" destOrd="0" presId="urn:microsoft.com/office/officeart/2005/8/layout/radial1"/>
    <dgm:cxn modelId="{6FB307F9-0FE7-4372-8D4B-1DB51E32D216}" type="presParOf" srcId="{220C760F-BDAD-4CDF-85E9-830CEBFD6947}" destId="{46C69DB5-34B2-40A0-97DF-45B3A2AA70EA}" srcOrd="7" destOrd="0" presId="urn:microsoft.com/office/officeart/2005/8/layout/radial1"/>
    <dgm:cxn modelId="{D6D960D7-5042-4882-89C8-63615D746A37}" type="presParOf" srcId="{46C69DB5-34B2-40A0-97DF-45B3A2AA70EA}" destId="{A4F8FF9A-9AD2-4FA0-AF88-D62AD7FDF126}" srcOrd="0" destOrd="0" presId="urn:microsoft.com/office/officeart/2005/8/layout/radial1"/>
    <dgm:cxn modelId="{78256CE6-8A16-4F50-9388-094D1A590363}" type="presParOf" srcId="{220C760F-BDAD-4CDF-85E9-830CEBFD6947}" destId="{18954604-C223-4041-8187-1942D73FC37A}" srcOrd="8" destOrd="0" presId="urn:microsoft.com/office/officeart/2005/8/layout/radial1"/>
    <dgm:cxn modelId="{BC2CBBC1-2C51-42F5-BE8B-F67AF1C2A6E5}" type="presParOf" srcId="{220C760F-BDAD-4CDF-85E9-830CEBFD6947}" destId="{F650DF03-47F5-484C-B65E-83C7B819BEE1}" srcOrd="9" destOrd="0" presId="urn:microsoft.com/office/officeart/2005/8/layout/radial1"/>
    <dgm:cxn modelId="{E3E29815-EC38-4FDE-B695-96F13F353CCA}" type="presParOf" srcId="{F650DF03-47F5-484C-B65E-83C7B819BEE1}" destId="{FE372B4A-3E04-4929-BD10-4516B6036D58}" srcOrd="0" destOrd="0" presId="urn:microsoft.com/office/officeart/2005/8/layout/radial1"/>
    <dgm:cxn modelId="{FE180A01-BC68-40C7-A5A2-C8FF8142FBB1}" type="presParOf" srcId="{220C760F-BDAD-4CDF-85E9-830CEBFD6947}" destId="{A8F476F8-508A-4AEA-9A96-78F4A22E42ED}" srcOrd="10" destOrd="0" presId="urn:microsoft.com/office/officeart/2005/8/layout/radial1"/>
    <dgm:cxn modelId="{57ABEB05-B5C8-470A-BD52-6D90097021E4}" type="presParOf" srcId="{220C760F-BDAD-4CDF-85E9-830CEBFD6947}" destId="{F349B153-4BAB-45A0-A23C-A7C15E3397D2}" srcOrd="11" destOrd="0" presId="urn:microsoft.com/office/officeart/2005/8/layout/radial1"/>
    <dgm:cxn modelId="{9CBBD04F-3BCC-48B6-9760-08B5C2356A49}" type="presParOf" srcId="{F349B153-4BAB-45A0-A23C-A7C15E3397D2}" destId="{08B5A198-95BB-42F0-AEC8-081D23A59140}" srcOrd="0" destOrd="0" presId="urn:microsoft.com/office/officeart/2005/8/layout/radial1"/>
    <dgm:cxn modelId="{9A2AAAEF-B8D9-47AA-BA1F-43A6FA09397F}" type="presParOf" srcId="{220C760F-BDAD-4CDF-85E9-830CEBFD6947}" destId="{2911453D-88A3-4CD0-A94A-6B91C5201C35}" srcOrd="12" destOrd="0" presId="urn:microsoft.com/office/officeart/2005/8/layout/radial1"/>
    <dgm:cxn modelId="{E321475D-5093-4A9C-98C9-BCD5F68BE63C}" type="presParOf" srcId="{220C760F-BDAD-4CDF-85E9-830CEBFD6947}" destId="{D9825953-D098-4A70-B1E8-7E48D8F3E431}" srcOrd="13" destOrd="0" presId="urn:microsoft.com/office/officeart/2005/8/layout/radial1"/>
    <dgm:cxn modelId="{554C1DEE-AC64-42EA-8866-5CFAC7EBDE1D}" type="presParOf" srcId="{D9825953-D098-4A70-B1E8-7E48D8F3E431}" destId="{D52A7E0D-6964-4057-9305-CE29A24939E9}" srcOrd="0" destOrd="0" presId="urn:microsoft.com/office/officeart/2005/8/layout/radial1"/>
    <dgm:cxn modelId="{340AAC7D-67D9-4332-8714-D8AEAA52573E}" type="presParOf" srcId="{220C760F-BDAD-4CDF-85E9-830CEBFD6947}" destId="{9C8B2073-BF88-414C-8E81-411C322A8869}" srcOrd="14" destOrd="0" presId="urn:microsoft.com/office/officeart/2005/8/layout/radial1"/>
    <dgm:cxn modelId="{06675E9D-5661-4DC1-95BC-1E00118FA6B7}" type="presParOf" srcId="{220C760F-BDAD-4CDF-85E9-830CEBFD6947}" destId="{1609E2B8-19FA-46FB-98AD-1C6161E8AE34}" srcOrd="15" destOrd="0" presId="urn:microsoft.com/office/officeart/2005/8/layout/radial1"/>
    <dgm:cxn modelId="{DDE15F78-6622-4066-8B5C-ACD25C071599}" type="presParOf" srcId="{1609E2B8-19FA-46FB-98AD-1C6161E8AE34}" destId="{1BA72B68-F142-402D-931D-90B1267E5D02}" srcOrd="0" destOrd="0" presId="urn:microsoft.com/office/officeart/2005/8/layout/radial1"/>
    <dgm:cxn modelId="{995E04BB-E981-4C46-9266-FE47D3B5C8B0}" type="presParOf" srcId="{220C760F-BDAD-4CDF-85E9-830CEBFD6947}" destId="{8AA873E4-E563-4CE7-A34E-DFAFB5070276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9E131-18C9-45CA-AC9E-9938F37DC397}">
      <dsp:nvSpPr>
        <dsp:cNvPr id="0" name=""/>
        <dsp:cNvSpPr/>
      </dsp:nvSpPr>
      <dsp:spPr>
        <a:xfrm>
          <a:off x="3642521" y="2213771"/>
          <a:ext cx="1287457" cy="1287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Ako</a:t>
          </a:r>
          <a:endParaRPr lang="en-US" sz="4400" kern="1200" dirty="0"/>
        </a:p>
      </dsp:txBody>
      <dsp:txXfrm>
        <a:off x="3831065" y="2402315"/>
        <a:ext cx="910369" cy="910369"/>
      </dsp:txXfrm>
    </dsp:sp>
    <dsp:sp modelId="{F44FD18E-B9CE-4D76-8A22-74DD45AB2EBA}">
      <dsp:nvSpPr>
        <dsp:cNvPr id="0" name=""/>
        <dsp:cNvSpPr/>
      </dsp:nvSpPr>
      <dsp:spPr>
        <a:xfrm rot="16200000">
          <a:off x="3834727" y="1748731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3673" y="1739672"/>
        <a:ext cx="45152" cy="45152"/>
      </dsp:txXfrm>
    </dsp:sp>
    <dsp:sp modelId="{A903B7AB-B154-4772-8F5D-8549A269F36E}">
      <dsp:nvSpPr>
        <dsp:cNvPr id="0" name=""/>
        <dsp:cNvSpPr/>
      </dsp:nvSpPr>
      <dsp:spPr>
        <a:xfrm>
          <a:off x="3642521" y="23268"/>
          <a:ext cx="1287457" cy="1287457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Physical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831065" y="211812"/>
        <a:ext cx="910369" cy="910369"/>
      </dsp:txXfrm>
    </dsp:sp>
    <dsp:sp modelId="{E33114A9-032D-4059-AAB2-186CC0116E0C}">
      <dsp:nvSpPr>
        <dsp:cNvPr id="0" name=""/>
        <dsp:cNvSpPr/>
      </dsp:nvSpPr>
      <dsp:spPr>
        <a:xfrm rot="18900000">
          <a:off x="4609187" y="2069523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38133" y="2060464"/>
        <a:ext cx="45152" cy="45152"/>
      </dsp:txXfrm>
    </dsp:sp>
    <dsp:sp modelId="{AFD2D38C-ED9D-43DD-8197-0735BF1BF2B0}">
      <dsp:nvSpPr>
        <dsp:cNvPr id="0" name=""/>
        <dsp:cNvSpPr/>
      </dsp:nvSpPr>
      <dsp:spPr>
        <a:xfrm>
          <a:off x="5191440" y="664851"/>
          <a:ext cx="1287457" cy="1287457"/>
        </a:xfrm>
        <a:prstGeom prst="ellipse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Spiritual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79984" y="853395"/>
        <a:ext cx="910369" cy="910369"/>
      </dsp:txXfrm>
    </dsp:sp>
    <dsp:sp modelId="{70A64AC0-75F1-4F9E-93F4-590CA58A45A4}">
      <dsp:nvSpPr>
        <dsp:cNvPr id="0" name=""/>
        <dsp:cNvSpPr/>
      </dsp:nvSpPr>
      <dsp:spPr>
        <a:xfrm>
          <a:off x="4929978" y="2843983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58925" y="2834923"/>
        <a:ext cx="45152" cy="45152"/>
      </dsp:txXfrm>
    </dsp:sp>
    <dsp:sp modelId="{B6C7C62E-76DA-434D-8A13-54A0F4346F1B}">
      <dsp:nvSpPr>
        <dsp:cNvPr id="0" name=""/>
        <dsp:cNvSpPr/>
      </dsp:nvSpPr>
      <dsp:spPr>
        <a:xfrm>
          <a:off x="5833023" y="2213771"/>
          <a:ext cx="1287457" cy="1287457"/>
        </a:xfrm>
        <a:prstGeom prst="ellipse">
          <a:avLst/>
        </a:prstGeom>
        <a:solidFill>
          <a:srgbClr val="89AA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Work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021567" y="2402315"/>
        <a:ext cx="910369" cy="910369"/>
      </dsp:txXfrm>
    </dsp:sp>
    <dsp:sp modelId="{46C69DB5-34B2-40A0-97DF-45B3A2AA70EA}">
      <dsp:nvSpPr>
        <dsp:cNvPr id="0" name=""/>
        <dsp:cNvSpPr/>
      </dsp:nvSpPr>
      <dsp:spPr>
        <a:xfrm rot="2700000">
          <a:off x="4609187" y="3618443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38133" y="3609383"/>
        <a:ext cx="45152" cy="45152"/>
      </dsp:txXfrm>
    </dsp:sp>
    <dsp:sp modelId="{18954604-C223-4041-8187-1942D73FC37A}">
      <dsp:nvSpPr>
        <dsp:cNvPr id="0" name=""/>
        <dsp:cNvSpPr/>
      </dsp:nvSpPr>
      <dsp:spPr>
        <a:xfrm>
          <a:off x="5191440" y="3762690"/>
          <a:ext cx="1287457" cy="1287457"/>
        </a:xfrm>
        <a:prstGeom prst="ellipse">
          <a:avLst/>
        </a:prstGeom>
        <a:solidFill>
          <a:srgbClr val="FF99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Family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5379984" y="3951234"/>
        <a:ext cx="910369" cy="910369"/>
      </dsp:txXfrm>
    </dsp:sp>
    <dsp:sp modelId="{F650DF03-47F5-484C-B65E-83C7B819BEE1}">
      <dsp:nvSpPr>
        <dsp:cNvPr id="0" name=""/>
        <dsp:cNvSpPr/>
      </dsp:nvSpPr>
      <dsp:spPr>
        <a:xfrm rot="5400000">
          <a:off x="3834727" y="3939234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63673" y="3930175"/>
        <a:ext cx="45152" cy="45152"/>
      </dsp:txXfrm>
    </dsp:sp>
    <dsp:sp modelId="{A8F476F8-508A-4AEA-9A96-78F4A22E42ED}">
      <dsp:nvSpPr>
        <dsp:cNvPr id="0" name=""/>
        <dsp:cNvSpPr/>
      </dsp:nvSpPr>
      <dsp:spPr>
        <a:xfrm>
          <a:off x="3642521" y="4404273"/>
          <a:ext cx="1287457" cy="1287457"/>
        </a:xfrm>
        <a:prstGeom prst="ellipse">
          <a:avLst/>
        </a:prstGeom>
        <a:solidFill>
          <a:srgbClr val="CC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Social/ Community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831065" y="4592817"/>
        <a:ext cx="910369" cy="910369"/>
      </dsp:txXfrm>
    </dsp:sp>
    <dsp:sp modelId="{F349B153-4BAB-45A0-A23C-A7C15E3397D2}">
      <dsp:nvSpPr>
        <dsp:cNvPr id="0" name=""/>
        <dsp:cNvSpPr/>
      </dsp:nvSpPr>
      <dsp:spPr>
        <a:xfrm rot="8100000">
          <a:off x="3060267" y="3618443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9214" y="3609383"/>
        <a:ext cx="45152" cy="45152"/>
      </dsp:txXfrm>
    </dsp:sp>
    <dsp:sp modelId="{2911453D-88A3-4CD0-A94A-6B91C5201C35}">
      <dsp:nvSpPr>
        <dsp:cNvPr id="0" name=""/>
        <dsp:cNvSpPr/>
      </dsp:nvSpPr>
      <dsp:spPr>
        <a:xfrm>
          <a:off x="2093601" y="3762690"/>
          <a:ext cx="1287457" cy="128745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Financial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282145" y="3951234"/>
        <a:ext cx="910369" cy="910369"/>
      </dsp:txXfrm>
    </dsp:sp>
    <dsp:sp modelId="{D9825953-D098-4A70-B1E8-7E48D8F3E431}">
      <dsp:nvSpPr>
        <dsp:cNvPr id="0" name=""/>
        <dsp:cNvSpPr/>
      </dsp:nvSpPr>
      <dsp:spPr>
        <a:xfrm rot="10800000">
          <a:off x="2739476" y="2843983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68422" y="2834923"/>
        <a:ext cx="45152" cy="45152"/>
      </dsp:txXfrm>
    </dsp:sp>
    <dsp:sp modelId="{9C8B2073-BF88-414C-8E81-411C322A8869}">
      <dsp:nvSpPr>
        <dsp:cNvPr id="0" name=""/>
        <dsp:cNvSpPr/>
      </dsp:nvSpPr>
      <dsp:spPr>
        <a:xfrm>
          <a:off x="1452018" y="2213771"/>
          <a:ext cx="1287457" cy="1287457"/>
        </a:xfrm>
        <a:prstGeom prst="ellipse">
          <a:avLst/>
        </a:prstGeom>
        <a:solidFill>
          <a:srgbClr val="99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Mental Improvement/ Learning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640562" y="2402315"/>
        <a:ext cx="910369" cy="910369"/>
      </dsp:txXfrm>
    </dsp:sp>
    <dsp:sp modelId="{1609E2B8-19FA-46FB-98AD-1C6161E8AE34}">
      <dsp:nvSpPr>
        <dsp:cNvPr id="0" name=""/>
        <dsp:cNvSpPr/>
      </dsp:nvSpPr>
      <dsp:spPr>
        <a:xfrm rot="13500000">
          <a:off x="3060267" y="2069523"/>
          <a:ext cx="903045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903045" y="13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9214" y="2060464"/>
        <a:ext cx="45152" cy="45152"/>
      </dsp:txXfrm>
    </dsp:sp>
    <dsp:sp modelId="{8AA873E4-E563-4CE7-A34E-DFAFB5070276}">
      <dsp:nvSpPr>
        <dsp:cNvPr id="0" name=""/>
        <dsp:cNvSpPr/>
      </dsp:nvSpPr>
      <dsp:spPr>
        <a:xfrm>
          <a:off x="2093601" y="664851"/>
          <a:ext cx="1287457" cy="1287457"/>
        </a:xfrm>
        <a:prstGeom prst="ellipse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Fun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2282145" y="853395"/>
        <a:ext cx="910369" cy="910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5CCCF31-E8D8-4E1B-940D-EF89CB494FB6}" type="datetimeFigureOut">
              <a:rPr lang="en-PH" smtClean="0"/>
              <a:t>9/22/2017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1"/>
            <a:ext cx="7680960" cy="329184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1"/>
            <a:ext cx="4160520" cy="3657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A31C9D4-BA19-4CBA-8CC7-C71CA2EC4E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899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en-PH" dirty="0" smtClean="0"/>
              <a:t>[GREETING, INTRODUCE SELF AS FACILITATOR]  This part of today’s training</a:t>
            </a:r>
            <a:r>
              <a:rPr lang="en-PH" baseline="0" dirty="0" smtClean="0"/>
              <a:t> is really just for you, for your own self development.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C9D4-BA19-4CBA-8CC7-C71CA2EC4E20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65643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Today, we will get</a:t>
            </a:r>
            <a:r>
              <a:rPr lang="en-PH" baseline="0" dirty="0" smtClean="0"/>
              <a:t> to know ourselves a little better, through a discussion of our own aspirations and the aspirations of everyone here today.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C9D4-BA19-4CBA-8CC7-C71CA2EC4E20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6776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[Lead the group in singing “Sino </a:t>
            </a:r>
            <a:r>
              <a:rPr lang="en-US" sz="1300" dirty="0" err="1"/>
              <a:t>Ako</a:t>
            </a:r>
            <a:r>
              <a:rPr lang="en-US" sz="1300" dirty="0"/>
              <a:t>”</a:t>
            </a:r>
            <a:endParaRPr lang="en-PH" sz="1300" dirty="0"/>
          </a:p>
          <a:p>
            <a:r>
              <a:rPr lang="en-US" sz="1300" dirty="0"/>
              <a:t>Discuss what it means to the participants, what parts they like and why (see </a:t>
            </a:r>
            <a:r>
              <a:rPr lang="en-US" sz="1300" i="1" dirty="0"/>
              <a:t>Pala-</a:t>
            </a:r>
            <a:r>
              <a:rPr lang="en-US" sz="1300" i="1" dirty="0" err="1"/>
              <a:t>isipan</a:t>
            </a:r>
            <a:r>
              <a:rPr lang="en-US" sz="1300" dirty="0"/>
              <a:t> slide)]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C9D4-BA19-4CBA-8CC7-C71CA2EC4E20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47036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[Discuss</a:t>
            </a:r>
            <a:r>
              <a:rPr lang="en-PH" baseline="0" dirty="0" smtClean="0"/>
              <a:t> what it means to be a child of God]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C9D4-BA19-4CBA-8CC7-C71CA2EC4E20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0049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[These summarize</a:t>
            </a:r>
            <a:r>
              <a:rPr lang="en-PH" baseline="0" dirty="0" smtClean="0"/>
              <a:t> what it means to be a child of God.]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C9D4-BA19-4CBA-8CC7-C71CA2EC4E20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76506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[READ</a:t>
            </a:r>
            <a:r>
              <a:rPr lang="en-PH" baseline="0" dirty="0" smtClean="0"/>
              <a:t> AND DISCUSS]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C9D4-BA19-4CBA-8CC7-C71CA2EC4E20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19133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300" dirty="0"/>
              <a:t>Post “</a:t>
            </a:r>
            <a:r>
              <a:rPr lang="en-US" sz="1300" dirty="0" err="1"/>
              <a:t>Ang</a:t>
            </a:r>
            <a:r>
              <a:rPr lang="en-US" sz="1300" dirty="0"/>
              <a:t> </a:t>
            </a:r>
            <a:r>
              <a:rPr lang="en-US" sz="1300" dirty="0" err="1"/>
              <a:t>Aking</a:t>
            </a:r>
            <a:r>
              <a:rPr lang="en-US" sz="1300" dirty="0"/>
              <a:t> </a:t>
            </a:r>
            <a:r>
              <a:rPr lang="en-US" sz="1300" dirty="0" err="1"/>
              <a:t>Pangarap</a:t>
            </a:r>
            <a:r>
              <a:rPr lang="en-US" sz="1300" dirty="0"/>
              <a:t>” slide on the wall or board.</a:t>
            </a:r>
            <a:endParaRPr lang="en-PH" sz="1300" dirty="0"/>
          </a:p>
          <a:p>
            <a:pPr lvl="0"/>
            <a:r>
              <a:rPr lang="en-US" sz="1300" dirty="0"/>
              <a:t>Provide each participant with a printed copy.</a:t>
            </a:r>
            <a:endParaRPr lang="en-PH" sz="1300" dirty="0"/>
          </a:p>
          <a:p>
            <a:pPr lvl="0"/>
            <a:r>
              <a:rPr lang="en-US" sz="1300" dirty="0"/>
              <a:t>Describe the various dimensions of life on the chart, give or solicit examples.</a:t>
            </a:r>
            <a:endParaRPr lang="en-PH" sz="1300" dirty="0"/>
          </a:p>
          <a:p>
            <a:pPr lvl="0"/>
            <a:r>
              <a:rPr lang="en-US" sz="1300" dirty="0"/>
              <a:t>Ask each to write down their name, the date today and one specific goal per dimension on the printed copy</a:t>
            </a:r>
            <a:endParaRPr lang="en-PH" sz="1300" dirty="0"/>
          </a:p>
          <a:p>
            <a:pPr lvl="0"/>
            <a:r>
              <a:rPr lang="en-US" sz="1300" dirty="0"/>
              <a:t>Once everyone has prepared their personal aspirations, distribute meta cards and colored pens</a:t>
            </a:r>
            <a:endParaRPr lang="en-PH" sz="1300" dirty="0"/>
          </a:p>
          <a:p>
            <a:pPr lvl="0"/>
            <a:r>
              <a:rPr lang="en-US" sz="1300" dirty="0"/>
              <a:t>Ask each to write one goal on the meta card and post beside the appropriate dimension, ensure all dimensions have examples</a:t>
            </a:r>
            <a:endParaRPr lang="en-PH" sz="1300" dirty="0"/>
          </a:p>
          <a:p>
            <a:r>
              <a:rPr lang="en-US" sz="1300" dirty="0"/>
              <a:t>Process and summarize the aspirations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C9D4-BA19-4CBA-8CC7-C71CA2EC4E20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0555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1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1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5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40175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008E40"/>
                </a:solidFill>
                <a:latin typeface="Comic Sans MS" pitchFamily="66" charset="0"/>
              </a:rPr>
              <a:t>Tagapagpadaloy</a:t>
            </a:r>
            <a:r>
              <a:rPr lang="en-US" sz="6600" dirty="0" smtClean="0">
                <a:solidFill>
                  <a:srgbClr val="008E40"/>
                </a:solidFill>
                <a:latin typeface="Comic Sans MS" pitchFamily="66" charset="0"/>
              </a:rPr>
              <a:t> </a:t>
            </a:r>
            <a:r>
              <a:rPr lang="en-US" sz="6600" dirty="0" err="1" smtClean="0">
                <a:solidFill>
                  <a:srgbClr val="008E40"/>
                </a:solidFill>
                <a:latin typeface="Comic Sans MS" pitchFamily="66" charset="0"/>
              </a:rPr>
              <a:t>ng</a:t>
            </a:r>
            <a:r>
              <a:rPr lang="en-US" sz="6600" dirty="0" smtClean="0">
                <a:solidFill>
                  <a:srgbClr val="008E40"/>
                </a:solidFill>
                <a:latin typeface="Comic Sans MS" pitchFamily="66" charset="0"/>
              </a:rPr>
              <a:t> </a:t>
            </a:r>
            <a:r>
              <a:rPr lang="en-US" sz="6600" dirty="0" err="1" smtClean="0">
                <a:solidFill>
                  <a:srgbClr val="008E40"/>
                </a:solidFill>
                <a:latin typeface="Comic Sans MS" pitchFamily="66" charset="0"/>
              </a:rPr>
              <a:t>Pagbabago</a:t>
            </a:r>
            <a:r>
              <a:rPr lang="en-US" sz="6600" dirty="0" smtClean="0">
                <a:solidFill>
                  <a:srgbClr val="008E40"/>
                </a:solidFill>
                <a:latin typeface="Comic Sans MS" pitchFamily="66" charset="0"/>
              </a:rPr>
              <a:t> - 2</a:t>
            </a:r>
            <a:endParaRPr lang="en-US" sz="6600" dirty="0">
              <a:solidFill>
                <a:srgbClr val="008E40"/>
              </a:solidFill>
              <a:latin typeface="Comic Sans MS" pitchFamily="66" charset="0"/>
            </a:endParaRPr>
          </a:p>
        </p:txBody>
      </p:sp>
      <p:pic>
        <p:nvPicPr>
          <p:cNvPr id="4" name="Picture 22" descr="MC91021718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44" y="247650"/>
            <a:ext cx="238239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MC90036748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19" y="247650"/>
            <a:ext cx="23821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2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Freestyle Script" pitchFamily="66" charset="0"/>
              </a:rPr>
              <a:t>TP2 – </a:t>
            </a:r>
            <a:r>
              <a:rPr lang="en-US" sz="6000" dirty="0" err="1" smtClean="0">
                <a:solidFill>
                  <a:srgbClr val="CC0000"/>
                </a:solidFill>
                <a:latin typeface="Freestyle Script" pitchFamily="66" charset="0"/>
              </a:rPr>
              <a:t>Tagapagpadaloy</a:t>
            </a:r>
            <a:r>
              <a:rPr lang="en-US" sz="6000" dirty="0" smtClean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6000" dirty="0" err="1" smtClean="0">
                <a:solidFill>
                  <a:srgbClr val="CC0000"/>
                </a:solidFill>
                <a:latin typeface="Freestyle Script" pitchFamily="66" charset="0"/>
              </a:rPr>
              <a:t>ng</a:t>
            </a:r>
            <a:r>
              <a:rPr lang="en-US" sz="6000" dirty="0" smtClean="0">
                <a:solidFill>
                  <a:srgbClr val="CC0000"/>
                </a:solidFill>
                <a:latin typeface="Freestyle Script" pitchFamily="66" charset="0"/>
              </a:rPr>
              <a:t> </a:t>
            </a:r>
            <a:r>
              <a:rPr lang="en-US" sz="6000" dirty="0" err="1" smtClean="0">
                <a:solidFill>
                  <a:srgbClr val="CC0000"/>
                </a:solidFill>
                <a:latin typeface="Freestyle Script" pitchFamily="66" charset="0"/>
              </a:rPr>
              <a:t>Pagbabago</a:t>
            </a:r>
            <a:endParaRPr lang="en-P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2590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PH" sz="3600" dirty="0" smtClean="0"/>
              <a:t>Sino </a:t>
            </a:r>
            <a:r>
              <a:rPr lang="en-PH" sz="3600" dirty="0" err="1" smtClean="0"/>
              <a:t>Ako</a:t>
            </a:r>
            <a:endParaRPr lang="en-PH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PH" sz="3600" dirty="0" err="1" smtClean="0"/>
              <a:t>Ang</a:t>
            </a:r>
            <a:r>
              <a:rPr lang="en-PH" sz="3600" dirty="0" smtClean="0"/>
              <a:t> </a:t>
            </a:r>
            <a:r>
              <a:rPr lang="en-PH" sz="3600" dirty="0" err="1" smtClean="0"/>
              <a:t>Aking</a:t>
            </a:r>
            <a:r>
              <a:rPr lang="en-PH" sz="3600" dirty="0" smtClean="0"/>
              <a:t> </a:t>
            </a:r>
            <a:r>
              <a:rPr lang="en-PH" sz="3600" dirty="0" err="1" smtClean="0"/>
              <a:t>Pangarap</a:t>
            </a:r>
            <a:endParaRPr lang="en-US" sz="3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8229600" cy="2819400"/>
          </a:xfrm>
          <a:prstGeom prst="rect">
            <a:avLst/>
          </a:prstGeom>
          <a:solidFill>
            <a:srgbClr val="C4FFA7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Workshop Outcome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vision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Personal aspirations of the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A61E-48FD-4F96-85A2-4E092D9FE7A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671" y="304800"/>
            <a:ext cx="7848600" cy="6324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Sino 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Hiram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Diyos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aking</a:t>
            </a:r>
            <a:r>
              <a:rPr lang="en-US" dirty="0"/>
              <a:t> </a:t>
            </a:r>
            <a:r>
              <a:rPr lang="en-US" dirty="0" err="1"/>
              <a:t>buhay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Ikaw</a:t>
            </a:r>
            <a:r>
              <a:rPr lang="en-US" dirty="0"/>
              <a:t> at </a:t>
            </a:r>
            <a:r>
              <a:rPr lang="en-US" dirty="0" err="1"/>
              <a:t>ako'y</a:t>
            </a:r>
            <a:r>
              <a:rPr lang="en-US" dirty="0"/>
              <a:t> tanging </a:t>
            </a:r>
            <a:r>
              <a:rPr lang="en-US" dirty="0" err="1"/>
              <a:t>handog</a:t>
            </a:r>
            <a:r>
              <a:rPr lang="en-US" dirty="0"/>
              <a:t> </a:t>
            </a:r>
            <a:r>
              <a:rPr lang="en-US" dirty="0" err="1"/>
              <a:t>lamang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Di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ninais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ako'y</a:t>
            </a:r>
            <a:r>
              <a:rPr lang="en-US" dirty="0"/>
              <a:t> </a:t>
            </a:r>
            <a:r>
              <a:rPr lang="en-US" dirty="0" err="1"/>
              <a:t>isilang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Ngunit</a:t>
            </a:r>
            <a:r>
              <a:rPr lang="en-US" dirty="0"/>
              <a:t> </a:t>
            </a:r>
            <a:r>
              <a:rPr lang="en-US" dirty="0" err="1"/>
              <a:t>salamat</a:t>
            </a:r>
            <a:r>
              <a:rPr lang="en-US" dirty="0"/>
              <a:t>, </a:t>
            </a:r>
            <a:r>
              <a:rPr lang="en-US" dirty="0" err="1"/>
              <a:t>dahil</a:t>
            </a:r>
            <a:r>
              <a:rPr lang="en-US" dirty="0"/>
              <a:t> may </a:t>
            </a:r>
            <a:r>
              <a:rPr lang="en-US" dirty="0" err="1"/>
              <a:t>buhay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Ligaya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nang</a:t>
            </a:r>
            <a:r>
              <a:rPr lang="en-US" dirty="0"/>
              <a:t> </a:t>
            </a:r>
            <a:r>
              <a:rPr lang="en-US" dirty="0" err="1"/>
              <a:t>ako'y</a:t>
            </a:r>
            <a:r>
              <a:rPr lang="en-US" dirty="0"/>
              <a:t> </a:t>
            </a:r>
            <a:r>
              <a:rPr lang="en-US" dirty="0" err="1"/>
              <a:t>isilang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Pagkat</a:t>
            </a:r>
            <a:r>
              <a:rPr lang="en-US" dirty="0"/>
              <a:t> </a:t>
            </a:r>
            <a:r>
              <a:rPr lang="en-US" dirty="0" err="1"/>
              <a:t>tao</a:t>
            </a:r>
            <a:r>
              <a:rPr lang="en-US" dirty="0"/>
              <a:t> ay </a:t>
            </a:r>
            <a:r>
              <a:rPr lang="en-US" dirty="0" err="1"/>
              <a:t>mayroong</a:t>
            </a:r>
            <a:r>
              <a:rPr lang="en-US" dirty="0"/>
              <a:t> </a:t>
            </a:r>
            <a:r>
              <a:rPr lang="en-US" dirty="0" err="1"/>
              <a:t>dangal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Sino'ng</a:t>
            </a:r>
            <a:r>
              <a:rPr lang="en-US" dirty="0"/>
              <a:t> may </a:t>
            </a:r>
            <a:r>
              <a:rPr lang="en-US" dirty="0" err="1"/>
              <a:t>pag-ibig</a:t>
            </a:r>
            <a:r>
              <a:rPr lang="en-US" dirty="0"/>
              <a:t>, </a:t>
            </a:r>
            <a:r>
              <a:rPr lang="en-US" dirty="0" err="1"/>
              <a:t>sino'ng</a:t>
            </a:r>
            <a:r>
              <a:rPr lang="en-US" dirty="0"/>
              <a:t> </a:t>
            </a:r>
            <a:r>
              <a:rPr lang="en-US" dirty="0" err="1"/>
              <a:t>nagmamahal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Kundi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taong</a:t>
            </a:r>
            <a:r>
              <a:rPr lang="en-US" dirty="0"/>
              <a:t> </a:t>
            </a:r>
            <a:r>
              <a:rPr lang="en-US" dirty="0" err="1"/>
              <a:t>Diyos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pinagmulan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Kundi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umibig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Kundi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man </a:t>
            </a:r>
            <a:r>
              <a:rPr lang="en-US" dirty="0" err="1"/>
              <a:t>bigyang</a:t>
            </a:r>
            <a:r>
              <a:rPr lang="en-US" dirty="0"/>
              <a:t> </a:t>
            </a:r>
            <a:r>
              <a:rPr lang="en-US" dirty="0" err="1"/>
              <a:t>halaga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Ang </a:t>
            </a:r>
            <a:r>
              <a:rPr lang="en-US" dirty="0" err="1"/>
              <a:t>buhay</a:t>
            </a:r>
            <a:r>
              <a:rPr lang="en-US" dirty="0"/>
              <a:t> </a:t>
            </a:r>
            <a:r>
              <a:rPr lang="en-US" dirty="0" err="1"/>
              <a:t>kong</a:t>
            </a:r>
            <a:r>
              <a:rPr lang="en-US" dirty="0"/>
              <a:t> </a:t>
            </a:r>
            <a:r>
              <a:rPr lang="en-US" dirty="0" err="1"/>
              <a:t>handog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Ang </a:t>
            </a:r>
            <a:r>
              <a:rPr lang="en-US" dirty="0" err="1"/>
              <a:t>buhay</a:t>
            </a:r>
            <a:r>
              <a:rPr lang="en-US" dirty="0"/>
              <a:t> </a:t>
            </a:r>
            <a:r>
              <a:rPr lang="en-US" dirty="0" err="1"/>
              <a:t>kong</a:t>
            </a:r>
            <a:r>
              <a:rPr lang="en-US" dirty="0"/>
              <a:t> </a:t>
            </a:r>
            <a:r>
              <a:rPr lang="en-US" dirty="0" err="1"/>
              <a:t>hiram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Diyos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Kundi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nagmamahal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7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Algerian" pitchFamily="82" charset="0"/>
                <a:cs typeface="Aharoni" pitchFamily="2" charset="-79"/>
              </a:rPr>
              <a:t>SIOPA AK?    Sino </a:t>
            </a:r>
            <a:r>
              <a:rPr lang="en-US" sz="4400" i="1" dirty="0" err="1" smtClean="0">
                <a:latin typeface="Algerian" pitchFamily="82" charset="0"/>
                <a:cs typeface="Aharoni" pitchFamily="2" charset="-79"/>
              </a:rPr>
              <a:t>ako</a:t>
            </a:r>
            <a:r>
              <a:rPr lang="en-US" sz="4400" i="1" dirty="0" smtClean="0">
                <a:latin typeface="Algerian" pitchFamily="82" charset="0"/>
                <a:cs typeface="Aharoni" pitchFamily="2" charset="-79"/>
              </a:rPr>
              <a:t> ?</a:t>
            </a:r>
            <a:endParaRPr lang="en-US" sz="4400" i="1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4" name="Cloud 3"/>
          <p:cNvSpPr/>
          <p:nvPr/>
        </p:nvSpPr>
        <p:spPr>
          <a:xfrm>
            <a:off x="762000" y="1379040"/>
            <a:ext cx="6934200" cy="52503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ester\Pictures\ib\20120705093034\IMG_72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503" y="2438400"/>
            <a:ext cx="3526697" cy="265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1935301"/>
            <a:ext cx="2590800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Anak</a:t>
            </a:r>
            <a:r>
              <a:rPr lang="en-US" sz="4000" dirty="0" smtClean="0"/>
              <a:t> </a:t>
            </a:r>
            <a:r>
              <a:rPr lang="en-US" sz="4000" dirty="0" err="1" smtClean="0"/>
              <a:t>ak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DIYOS/</a:t>
            </a:r>
          </a:p>
          <a:p>
            <a:r>
              <a:rPr lang="en-US" sz="4000" dirty="0" err="1" smtClean="0"/>
              <a:t>Ako</a:t>
            </a:r>
            <a:r>
              <a:rPr lang="en-US" sz="4000" dirty="0" smtClean="0"/>
              <a:t> ay ANAK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Diyos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5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ster\Pictures\ib\20120705093034\IMG_43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1714500"/>
            <a:ext cx="62738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152400"/>
            <a:ext cx="74676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/>
              <a:t>AKO AY NILALANG NG DIYOS UPANG: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737175"/>
            <a:ext cx="74676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ctr">
              <a:buFont typeface="Wingdings" pitchFamily="2" charset="2"/>
              <a:buChar char="v"/>
            </a:pPr>
            <a:r>
              <a:rPr lang="en-US" sz="3200" b="1" dirty="0" smtClean="0"/>
              <a:t>PAPURIHAN SIYA DAHIL SA DAKILA NYANG  KABUTIHAN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905000"/>
            <a:ext cx="3962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3200" b="1" dirty="0" smtClean="0"/>
              <a:t>KILALANIN SIYA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3723382"/>
            <a:ext cx="23622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3200" b="1" dirty="0" smtClean="0"/>
              <a:t>MAHALIN SIYA</a:t>
            </a:r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3154706"/>
            <a:ext cx="29718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3200" b="1" dirty="0" smtClean="0"/>
              <a:t>PAGSILBIHAN SIYA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429071"/>
            <a:ext cx="8534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3200" b="1" dirty="0" smtClean="0"/>
              <a:t>MAGIGING MALIGAYA MAGPAKAILANMAN KAPILING NIYA SA </a:t>
            </a:r>
            <a:r>
              <a:rPr lang="en-US" sz="4000" b="1" dirty="0" smtClean="0"/>
              <a:t>LANGIT </a:t>
            </a:r>
            <a:r>
              <a:rPr lang="en-US" sz="3200" b="1" dirty="0" smtClean="0"/>
              <a:t>                        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4271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Pala-</a:t>
            </a:r>
            <a:r>
              <a:rPr lang="en-US" dirty="0" err="1" smtClean="0"/>
              <a:t>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Bawat</a:t>
            </a:r>
            <a:r>
              <a:rPr lang="en-US" dirty="0"/>
              <a:t> </a:t>
            </a:r>
            <a:r>
              <a:rPr lang="en-US" dirty="0" err="1"/>
              <a:t>tao</a:t>
            </a:r>
            <a:r>
              <a:rPr lang="en-US" dirty="0"/>
              <a:t> ay </a:t>
            </a:r>
            <a:r>
              <a:rPr lang="en-US" dirty="0" err="1"/>
              <a:t>nilalang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Diyos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May </a:t>
            </a:r>
            <a:r>
              <a:rPr lang="en-US" dirty="0" err="1"/>
              <a:t>kakayahang</a:t>
            </a:r>
            <a:r>
              <a:rPr lang="en-US" dirty="0"/>
              <a:t> </a:t>
            </a:r>
            <a:r>
              <a:rPr lang="en-US" dirty="0" err="1"/>
              <a:t>gumawa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kabutihan</a:t>
            </a:r>
            <a:r>
              <a:rPr lang="en-US" dirty="0"/>
              <a:t>, </a:t>
            </a:r>
            <a:r>
              <a:rPr lang="en-US" dirty="0" err="1"/>
              <a:t>dahil</a:t>
            </a:r>
            <a:r>
              <a:rPr lang="en-US" dirty="0"/>
              <a:t>  </a:t>
            </a:r>
            <a:r>
              <a:rPr lang="en-US" dirty="0" err="1"/>
              <a:t>nasa</a:t>
            </a:r>
            <a:r>
              <a:rPr lang="en-US" dirty="0"/>
              <a:t> </a:t>
            </a:r>
            <a:r>
              <a:rPr lang="en-US" dirty="0" err="1"/>
              <a:t>kanya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buhay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Diyos</a:t>
            </a:r>
            <a:endParaRPr lang="en-US" dirty="0"/>
          </a:p>
          <a:p>
            <a:pPr lvl="0"/>
            <a:r>
              <a:rPr lang="en-US" i="1" dirty="0" err="1"/>
              <a:t>Siya</a:t>
            </a:r>
            <a:r>
              <a:rPr lang="en-US" i="1" dirty="0"/>
              <a:t> ay </a:t>
            </a:r>
            <a:r>
              <a:rPr lang="en-US" i="1" dirty="0" err="1"/>
              <a:t>nilalang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kawangis</a:t>
            </a:r>
            <a:r>
              <a:rPr lang="en-US" i="1" dirty="0"/>
              <a:t> at </a:t>
            </a:r>
            <a:r>
              <a:rPr lang="en-US" i="1" dirty="0" err="1"/>
              <a:t>kapara</a:t>
            </a:r>
            <a:r>
              <a:rPr lang="en-US" i="1" dirty="0"/>
              <a:t> </a:t>
            </a:r>
            <a:r>
              <a:rPr lang="en-US" i="1" dirty="0" err="1"/>
              <a:t>ng</a:t>
            </a:r>
            <a:r>
              <a:rPr lang="en-US" i="1" dirty="0"/>
              <a:t> </a:t>
            </a:r>
            <a:r>
              <a:rPr lang="en-US" i="1" dirty="0" err="1"/>
              <a:t>Diyos</a:t>
            </a:r>
            <a:r>
              <a:rPr lang="en-US" i="1" dirty="0"/>
              <a:t>  </a:t>
            </a:r>
            <a:r>
              <a:rPr lang="en-US" dirty="0"/>
              <a:t>: Genesis  2:7</a:t>
            </a:r>
          </a:p>
          <a:p>
            <a:pPr lvl="0"/>
            <a:r>
              <a:rPr lang="en-US" dirty="0"/>
              <a:t>May </a:t>
            </a:r>
            <a:r>
              <a:rPr lang="en-US" dirty="0" err="1"/>
              <a:t>layunin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buhay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, </a:t>
            </a:r>
            <a:r>
              <a:rPr lang="en-US" dirty="0" err="1"/>
              <a:t>ano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dahilan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aking</a:t>
            </a:r>
            <a:r>
              <a:rPr lang="en-US" dirty="0"/>
              <a:t> </a:t>
            </a:r>
            <a:r>
              <a:rPr lang="en-US" dirty="0" err="1"/>
              <a:t>pagkakasilang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? </a:t>
            </a:r>
          </a:p>
          <a:p>
            <a:r>
              <a:rPr lang="en-US" dirty="0" smtClean="0"/>
              <a:t>AKO </a:t>
            </a:r>
            <a:r>
              <a:rPr lang="en-US" dirty="0"/>
              <a:t>AY NILALANG NG DIYOS UPANG:</a:t>
            </a:r>
          </a:p>
          <a:p>
            <a:pPr lvl="1"/>
            <a:r>
              <a:rPr lang="en-US" dirty="0"/>
              <a:t>PAPURIHAN SIYA DAHIL SA DAKILA NYANG  </a:t>
            </a:r>
            <a:r>
              <a:rPr lang="en-US" dirty="0" smtClean="0"/>
              <a:t>KABUTIHAN </a:t>
            </a:r>
            <a:endParaRPr lang="en-US" dirty="0"/>
          </a:p>
          <a:p>
            <a:pPr lvl="1"/>
            <a:r>
              <a:rPr lang="en-US" dirty="0"/>
              <a:t>KILALANIN </a:t>
            </a:r>
            <a:r>
              <a:rPr lang="en-US" dirty="0" smtClean="0"/>
              <a:t>SIYA</a:t>
            </a:r>
            <a:endParaRPr lang="en-US" dirty="0"/>
          </a:p>
          <a:p>
            <a:pPr lvl="1"/>
            <a:r>
              <a:rPr lang="en-US" dirty="0"/>
              <a:t>MAHALIN SIYA </a:t>
            </a:r>
          </a:p>
          <a:p>
            <a:pPr lvl="1"/>
            <a:r>
              <a:rPr lang="en-US" dirty="0"/>
              <a:t>PAGSILBIHAN SIYA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pamamagitan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paglilingkod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kapwa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MAGIGING MALIGAYA MAGPAKAILANMAN KAPILING NIYA SA LANGIT </a:t>
            </a:r>
          </a:p>
          <a:p>
            <a:pPr lvl="0"/>
            <a:r>
              <a:rPr lang="en-US" dirty="0" err="1"/>
              <a:t>Higit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lahat</a:t>
            </a:r>
            <a:r>
              <a:rPr lang="en-US" dirty="0"/>
              <a:t> </a:t>
            </a:r>
            <a:r>
              <a:rPr lang="en-US" dirty="0" err="1"/>
              <a:t>ito</a:t>
            </a:r>
            <a:r>
              <a:rPr lang="en-US" dirty="0"/>
              <a:t> ay </a:t>
            </a:r>
            <a:r>
              <a:rPr lang="en-US" dirty="0" err="1"/>
              <a:t>nanggagaling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 </a:t>
            </a:r>
            <a:r>
              <a:rPr lang="en-US" dirty="0" err="1"/>
              <a:t>kakayahang</a:t>
            </a:r>
            <a:r>
              <a:rPr lang="en-US" dirty="0"/>
              <a:t> </a:t>
            </a:r>
            <a:r>
              <a:rPr lang="en-US" dirty="0" err="1"/>
              <a:t>magmahal</a:t>
            </a:r>
            <a:r>
              <a:rPr lang="en-US" dirty="0"/>
              <a:t> at  </a:t>
            </a:r>
            <a:r>
              <a:rPr lang="en-US" dirty="0" err="1"/>
              <a:t>gumawa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mabuti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kapwa</a:t>
            </a:r>
            <a:r>
              <a:rPr lang="en-US" dirty="0"/>
              <a:t> 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tayo</a:t>
            </a:r>
            <a:r>
              <a:rPr lang="en-US" dirty="0"/>
              <a:t> ay </a:t>
            </a:r>
            <a:r>
              <a:rPr lang="en-US" dirty="0" err="1"/>
              <a:t>nilalang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Diyos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 </a:t>
            </a:r>
            <a:r>
              <a:rPr lang="en-US" dirty="0" err="1"/>
              <a:t>siyang</a:t>
            </a:r>
            <a:r>
              <a:rPr lang="en-US" dirty="0"/>
              <a:t> PAG-IBIG at </a:t>
            </a:r>
            <a:r>
              <a:rPr lang="en-US" dirty="0" err="1"/>
              <a:t>likas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mabuti</a:t>
            </a:r>
            <a:endParaRPr lang="en-US" dirty="0"/>
          </a:p>
          <a:p>
            <a:pPr lvl="0"/>
            <a:r>
              <a:rPr lang="en-US" b="1" dirty="0"/>
              <a:t>Ang </a:t>
            </a:r>
            <a:r>
              <a:rPr lang="en-US" b="1" dirty="0" err="1"/>
              <a:t>pagiging</a:t>
            </a:r>
            <a:r>
              <a:rPr lang="en-US" b="1" dirty="0"/>
              <a:t> </a:t>
            </a:r>
            <a:r>
              <a:rPr lang="en-US" b="1" dirty="0" err="1"/>
              <a:t>magulang</a:t>
            </a:r>
            <a:r>
              <a:rPr lang="en-US" b="1" dirty="0"/>
              <a:t>, </a:t>
            </a:r>
            <a:r>
              <a:rPr lang="en-US" b="1" dirty="0" err="1"/>
              <a:t>ang</a:t>
            </a:r>
            <a:r>
              <a:rPr lang="en-US" b="1" dirty="0"/>
              <a:t> </a:t>
            </a:r>
            <a:r>
              <a:rPr lang="en-US" b="1" dirty="0" err="1"/>
              <a:t>paglilingkod</a:t>
            </a:r>
            <a:r>
              <a:rPr lang="en-US" b="1" dirty="0"/>
              <a:t> </a:t>
            </a:r>
            <a:r>
              <a:rPr lang="en-US" b="1" dirty="0" err="1"/>
              <a:t>bilang</a:t>
            </a:r>
            <a:r>
              <a:rPr lang="en-US" b="1" dirty="0"/>
              <a:t> PL at </a:t>
            </a:r>
            <a:r>
              <a:rPr lang="en-US" b="1" dirty="0" err="1"/>
              <a:t>ang</a:t>
            </a:r>
            <a:r>
              <a:rPr lang="en-US" b="1" dirty="0"/>
              <a:t> pang-</a:t>
            </a:r>
            <a:r>
              <a:rPr lang="en-US" b="1" dirty="0" err="1"/>
              <a:t>araw</a:t>
            </a:r>
            <a:r>
              <a:rPr lang="en-US" b="1" dirty="0"/>
              <a:t>-</a:t>
            </a:r>
            <a:r>
              <a:rPr lang="en-US" b="1" dirty="0" err="1"/>
              <a:t>araw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pagsisilbi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kapwa</a:t>
            </a:r>
            <a:r>
              <a:rPr lang="en-US" b="1" dirty="0"/>
              <a:t> </a:t>
            </a:r>
            <a:r>
              <a:rPr lang="en-US" b="1" dirty="0" err="1"/>
              <a:t>tao</a:t>
            </a:r>
            <a:r>
              <a:rPr lang="en-US" b="1" dirty="0"/>
              <a:t> ay </a:t>
            </a:r>
            <a:r>
              <a:rPr lang="en-US" b="1" dirty="0" err="1"/>
              <a:t>pagpapakita</a:t>
            </a:r>
            <a:r>
              <a:rPr lang="en-US" b="1" dirty="0"/>
              <a:t> </a:t>
            </a:r>
            <a:r>
              <a:rPr lang="en-US" b="1" dirty="0" err="1"/>
              <a:t>ng</a:t>
            </a:r>
            <a:r>
              <a:rPr lang="en-US" b="1" dirty="0"/>
              <a:t> </a:t>
            </a:r>
            <a:r>
              <a:rPr lang="en-US" b="1" dirty="0" err="1"/>
              <a:t>dignidad</a:t>
            </a:r>
            <a:r>
              <a:rPr lang="en-US" b="1" dirty="0"/>
              <a:t> </a:t>
            </a:r>
            <a:r>
              <a:rPr lang="en-US" b="1" dirty="0" err="1"/>
              <a:t>bilang</a:t>
            </a:r>
            <a:r>
              <a:rPr lang="en-US" b="1" dirty="0"/>
              <a:t> </a:t>
            </a:r>
            <a:r>
              <a:rPr lang="en-US" b="1" dirty="0" err="1"/>
              <a:t>nilalang</a:t>
            </a:r>
            <a:r>
              <a:rPr lang="en-US" b="1" dirty="0"/>
              <a:t> </a:t>
            </a:r>
            <a:r>
              <a:rPr lang="en-US" b="1" dirty="0" err="1"/>
              <a:t>ng</a:t>
            </a:r>
            <a:r>
              <a:rPr lang="en-US" b="1" dirty="0"/>
              <a:t> </a:t>
            </a:r>
            <a:r>
              <a:rPr lang="en-US" b="1" dirty="0" err="1"/>
              <a:t>Diyos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Ang </a:t>
            </a:r>
            <a:r>
              <a:rPr lang="en-US" dirty="0" err="1" smtClean="0"/>
              <a:t>Aking</a:t>
            </a:r>
            <a:r>
              <a:rPr lang="en-US" dirty="0" smtClean="0"/>
              <a:t> </a:t>
            </a:r>
            <a:r>
              <a:rPr lang="en-US" dirty="0" err="1" smtClean="0"/>
              <a:t>Pangarap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17237286"/>
              </p:ext>
            </p:extLst>
          </p:nvPr>
        </p:nvGraphicFramePr>
        <p:xfrm>
          <a:off x="269787" y="990600"/>
          <a:ext cx="85725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455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Tagapagpadaloy ng Pagbabago - 2</vt:lpstr>
      <vt:lpstr>TP2 – Tagapagpadaloy ng Pagbabago</vt:lpstr>
      <vt:lpstr>PowerPoint Presentation</vt:lpstr>
      <vt:lpstr>PowerPoint Presentation</vt:lpstr>
      <vt:lpstr>PowerPoint Presentation</vt:lpstr>
      <vt:lpstr>Pala-isipan</vt:lpstr>
      <vt:lpstr>Ang Aking Pangarap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Pagpapatupad ng Pangarap</dc:title>
  <dc:creator>Bing van Tooren</dc:creator>
  <cp:lastModifiedBy>Bing van Tooren</cp:lastModifiedBy>
  <cp:revision>22</cp:revision>
  <cp:lastPrinted>2017-09-22T12:55:05Z</cp:lastPrinted>
  <dcterms:created xsi:type="dcterms:W3CDTF">2014-10-13T10:14:32Z</dcterms:created>
  <dcterms:modified xsi:type="dcterms:W3CDTF">2017-09-22T12:56:31Z</dcterms:modified>
</cp:coreProperties>
</file>